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5"/>
  </p:sldMasterIdLst>
  <p:notesMasterIdLst>
    <p:notesMasterId r:id="rId7"/>
  </p:notesMasterIdLst>
  <p:sldIdLst>
    <p:sldId id="258" r:id="rId6"/>
  </p:sldIdLst>
  <p:sldSz cx="15119350" cy="10691813"/>
  <p:notesSz cx="6858000" cy="9144000"/>
  <p:defaultTextStyle>
    <a:defPPr>
      <a:defRPr lang="nl-NL"/>
    </a:defPPr>
    <a:lvl1pPr marL="0" algn="l" defTabSz="1238835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1pPr>
    <a:lvl2pPr marL="619416" algn="l" defTabSz="1238835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2pPr>
    <a:lvl3pPr marL="1238835" algn="l" defTabSz="1238835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3pPr>
    <a:lvl4pPr marL="1858252" algn="l" defTabSz="1238835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4pPr>
    <a:lvl5pPr marL="2477669" algn="l" defTabSz="1238835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5pPr>
    <a:lvl6pPr marL="3097086" algn="l" defTabSz="1238835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6pPr>
    <a:lvl7pPr marL="3716502" algn="l" defTabSz="1238835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7pPr>
    <a:lvl8pPr marL="4335920" algn="l" defTabSz="1238835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8pPr>
    <a:lvl9pPr marL="4955338" algn="l" defTabSz="1238835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55" d="100"/>
          <a:sy n="55" d="100"/>
        </p:scale>
        <p:origin x="123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69218E-422E-4210-AAE2-5D8430386DEA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143000"/>
            <a:ext cx="4362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19E14C-B84D-4404-A84C-CDA403AC708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351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38835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1pPr>
    <a:lvl2pPr marL="619416" algn="l" defTabSz="1238835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2pPr>
    <a:lvl3pPr marL="1238835" algn="l" defTabSz="1238835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3pPr>
    <a:lvl4pPr marL="1858252" algn="l" defTabSz="1238835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4pPr>
    <a:lvl5pPr marL="2477669" algn="l" defTabSz="1238835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5pPr>
    <a:lvl6pPr marL="3097086" algn="l" defTabSz="1238835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6pPr>
    <a:lvl7pPr marL="3716502" algn="l" defTabSz="1238835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7pPr>
    <a:lvl8pPr marL="4335920" algn="l" defTabSz="1238835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8pPr>
    <a:lvl9pPr marL="4955338" algn="l" defTabSz="1238835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1247775" y="1143000"/>
            <a:ext cx="4362450" cy="30861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00ABA5EA-8512-4D75-B28D-C6B2B519CE34}" type="datetime1">
              <a:rPr lang="en-GB" smtClean="0"/>
              <a:pPr>
                <a:defRPr/>
              </a:pPr>
              <a:t>03/05/2021</a:t>
            </a:fld>
            <a:endParaRPr lang="en-GB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45FA88C-0D4D-4A5F-BFE1-E1031A0809FF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746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AD061-2FA4-4C90-95CE-E2F8486D39AA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A050-27CF-43F5-986E-EAF8881632B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430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AD061-2FA4-4C90-95CE-E2F8486D39AA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A050-27CF-43F5-986E-EAF8881632B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607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AD061-2FA4-4C90-95CE-E2F8486D39AA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A050-27CF-43F5-986E-EAF8881632B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968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-1" y="4"/>
            <a:ext cx="15119350" cy="100601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64"/>
            </a:lvl1pPr>
            <a:lvl2pPr marL="509148" indent="0">
              <a:buNone/>
              <a:defRPr sz="3118"/>
            </a:lvl2pPr>
            <a:lvl3pPr marL="1018296" indent="0">
              <a:buNone/>
              <a:defRPr sz="2673"/>
            </a:lvl3pPr>
            <a:lvl4pPr marL="1527444" indent="0">
              <a:buNone/>
              <a:defRPr sz="2227"/>
            </a:lvl4pPr>
            <a:lvl5pPr marL="2036593" indent="0">
              <a:buNone/>
              <a:defRPr sz="2227"/>
            </a:lvl5pPr>
            <a:lvl6pPr marL="2545741" indent="0">
              <a:buNone/>
              <a:defRPr sz="2227"/>
            </a:lvl6pPr>
            <a:lvl7pPr marL="3054889" indent="0">
              <a:buNone/>
              <a:defRPr sz="2227"/>
            </a:lvl7pPr>
            <a:lvl8pPr marL="3564037" indent="0">
              <a:buNone/>
              <a:defRPr sz="2227"/>
            </a:lvl8pPr>
            <a:lvl9pPr marL="4073185" indent="0">
              <a:buNone/>
              <a:defRPr sz="2227"/>
            </a:lvl9pPr>
          </a:lstStyle>
          <a:p>
            <a:r>
              <a:rPr lang="nl-NL" dirty="0"/>
              <a:t>Klik op het pictogram als u een afbeelding wilt toevoegen – met een grote tekst in het wit voor het beeld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03577" y="2045968"/>
            <a:ext cx="13935775" cy="2300532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9800" b="1" i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err="1"/>
              <a:t>Titel</a:t>
            </a:r>
            <a:r>
              <a:rPr lang="en-US" dirty="0"/>
              <a:t> image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11632" y="10122578"/>
            <a:ext cx="4787794" cy="569240"/>
          </a:xfrm>
          <a:prstGeom prst="rect">
            <a:avLst/>
          </a:prstGeom>
        </p:spPr>
        <p:txBody>
          <a:bodyPr anchor="ctr"/>
          <a:lstStyle>
            <a:lvl1pPr>
              <a:defRPr sz="1336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Lectoraat Lean / WCP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3299426" y="10122578"/>
            <a:ext cx="1819923" cy="569240"/>
          </a:xfrm>
          <a:prstGeom prst="rect">
            <a:avLst/>
          </a:prstGeom>
        </p:spPr>
        <p:txBody>
          <a:bodyPr anchor="ctr"/>
          <a:lstStyle>
            <a:lvl1pPr>
              <a:defRPr sz="1336" b="1" baseline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577B6928-EB85-2E44-A331-380444AC957C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38424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AD061-2FA4-4C90-95CE-E2F8486D39AA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A050-27CF-43F5-986E-EAF8881632B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744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AD061-2FA4-4C90-95CE-E2F8486D39AA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A050-27CF-43F5-986E-EAF8881632B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004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AD061-2FA4-4C90-95CE-E2F8486D39AA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A050-27CF-43F5-986E-EAF8881632B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801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AD061-2FA4-4C90-95CE-E2F8486D39AA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A050-27CF-43F5-986E-EAF8881632B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904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AD061-2FA4-4C90-95CE-E2F8486D39AA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A050-27CF-43F5-986E-EAF8881632B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969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AD061-2FA4-4C90-95CE-E2F8486D39AA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A050-27CF-43F5-986E-EAF8881632B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854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AD061-2FA4-4C90-95CE-E2F8486D39AA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A050-27CF-43F5-986E-EAF8881632B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035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AD061-2FA4-4C90-95CE-E2F8486D39AA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A050-27CF-43F5-986E-EAF8881632B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014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AD061-2FA4-4C90-95CE-E2F8486D39AA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5A050-27CF-43F5-986E-EAF8881632B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35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9" name="Rectangle 7"/>
          <p:cNvSpPr>
            <a:spLocks noChangeArrowheads="1"/>
          </p:cNvSpPr>
          <p:nvPr/>
        </p:nvSpPr>
        <p:spPr bwMode="auto">
          <a:xfrm>
            <a:off x="1907039" y="10156439"/>
            <a:ext cx="11120396" cy="34516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104213" tIns="52107" rIns="104213" bIns="52107">
            <a:spAutoFit/>
          </a:bodyPr>
          <a:lstStyle/>
          <a:p>
            <a:pPr algn="ctr" eaLnBrk="0" hangingPunct="0"/>
            <a:r>
              <a:rPr lang="en-GB" sz="1559" dirty="0">
                <a:solidFill>
                  <a:schemeClr val="bg1">
                    <a:lumMod val="50000"/>
                  </a:schemeClr>
                </a:solidFill>
              </a:rPr>
              <a:t>Handtekeningen: 			Auteur: 	Datum: 	Versie: </a:t>
            </a:r>
          </a:p>
        </p:txBody>
      </p:sp>
      <p:sp>
        <p:nvSpPr>
          <p:cNvPr id="156675" name="Text Box 3"/>
          <p:cNvSpPr txBox="1">
            <a:spLocks noChangeArrowheads="1"/>
          </p:cNvSpPr>
          <p:nvPr/>
        </p:nvSpPr>
        <p:spPr bwMode="auto">
          <a:xfrm>
            <a:off x="1065835" y="1086291"/>
            <a:ext cx="6401403" cy="2215393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104213" tIns="52107" rIns="104213" bIns="52107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204788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827213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2844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7416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1988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656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1559" u="sng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Achtergrond</a:t>
            </a:r>
            <a:r>
              <a:rPr lang="nl-NL" sz="1559" u="sng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/Aanleiding</a:t>
            </a:r>
            <a:endParaRPr lang="en-GB" sz="1559" b="1" dirty="0">
              <a:solidFill>
                <a:schemeClr val="bg1">
                  <a:lumMod val="50000"/>
                </a:schemeClr>
              </a:solidFill>
              <a:latin typeface="+mn-lt"/>
              <a:cs typeface="Tahoma" pitchFamily="34" charset="0"/>
            </a:endParaRPr>
          </a:p>
        </p:txBody>
      </p:sp>
      <p:sp>
        <p:nvSpPr>
          <p:cNvPr id="156676" name="Text Box 4"/>
          <p:cNvSpPr txBox="1">
            <a:spLocks noChangeArrowheads="1"/>
          </p:cNvSpPr>
          <p:nvPr/>
        </p:nvSpPr>
        <p:spPr bwMode="auto">
          <a:xfrm>
            <a:off x="1065835" y="3546314"/>
            <a:ext cx="6401403" cy="2149036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104213" tIns="52107" rIns="104213" bIns="52107"/>
          <a:lstStyle>
            <a:lvl1pPr defTabSz="492125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defTabSz="492125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defTabSz="492125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defTabSz="492125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827213" defTabSz="492125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284413" defTabSz="4921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741613" defTabSz="4921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198813" defTabSz="4921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656013" defTabSz="4921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1559" u="sng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Huidige</a:t>
            </a:r>
            <a:r>
              <a:rPr lang="en-GB" sz="1559" u="sng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GB" sz="1559" u="sng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situatie</a:t>
            </a:r>
            <a:r>
              <a:rPr lang="en-GB" sz="1559" u="sng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/Current State</a:t>
            </a:r>
            <a:endParaRPr lang="en-GB" sz="1559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56677" name="Text Box 5"/>
          <p:cNvSpPr txBox="1">
            <a:spLocks noChangeArrowheads="1"/>
          </p:cNvSpPr>
          <p:nvPr/>
        </p:nvSpPr>
        <p:spPr bwMode="auto">
          <a:xfrm>
            <a:off x="1052377" y="5951646"/>
            <a:ext cx="6385103" cy="1203889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104213" tIns="52107" rIns="104213" bIns="52107"/>
          <a:lstStyle>
            <a:lvl1pPr defTabSz="700088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defTabSz="700088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defTabSz="700088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defTabSz="700088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827213" defTabSz="700088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284413" defTabSz="7000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741613" defTabSz="7000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198813" defTabSz="7000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656013" defTabSz="7000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1559" u="sng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Doelen</a:t>
            </a:r>
            <a:endParaRPr lang="en-GB" sz="1559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56678" name="Text Box 6"/>
          <p:cNvSpPr txBox="1">
            <a:spLocks noChangeArrowheads="1"/>
          </p:cNvSpPr>
          <p:nvPr/>
        </p:nvSpPr>
        <p:spPr bwMode="auto">
          <a:xfrm>
            <a:off x="7718781" y="8173577"/>
            <a:ext cx="6642924" cy="1759692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104213" tIns="52107" rIns="104213" bIns="52107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827213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2844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7416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1988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656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1559" u="sng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Monitoring, Issues, Next steps</a:t>
            </a:r>
            <a:endParaRPr lang="en-GB" sz="1559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56680" name="Line 8"/>
          <p:cNvSpPr>
            <a:spLocks noChangeShapeType="1"/>
          </p:cNvSpPr>
          <p:nvPr/>
        </p:nvSpPr>
        <p:spPr bwMode="auto">
          <a:xfrm flipV="1">
            <a:off x="1052376" y="9995773"/>
            <a:ext cx="13309329" cy="54235"/>
          </a:xfrm>
          <a:prstGeom prst="line">
            <a:avLst/>
          </a:prstGeom>
          <a:noFill/>
          <a:ln w="12700">
            <a:solidFill>
              <a:schemeClr val="bg1">
                <a:lumMod val="50000"/>
              </a:schemeClr>
            </a:solidFill>
            <a:round/>
            <a:headEnd type="none" w="sm" len="sm"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sz="1559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6681" name="Line 9"/>
          <p:cNvSpPr>
            <a:spLocks noChangeShapeType="1"/>
          </p:cNvSpPr>
          <p:nvPr/>
        </p:nvSpPr>
        <p:spPr bwMode="auto">
          <a:xfrm>
            <a:off x="1052377" y="853139"/>
            <a:ext cx="13309328" cy="0"/>
          </a:xfrm>
          <a:prstGeom prst="line">
            <a:avLst/>
          </a:prstGeom>
          <a:noFill/>
          <a:ln w="12700">
            <a:solidFill>
              <a:schemeClr val="bg1">
                <a:lumMod val="50000"/>
              </a:schemeClr>
            </a:solidFill>
            <a:round/>
            <a:headEnd type="none" w="sm" len="sm"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sz="1559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6682" name="Text Box 10"/>
          <p:cNvSpPr txBox="1">
            <a:spLocks noChangeArrowheads="1"/>
          </p:cNvSpPr>
          <p:nvPr/>
        </p:nvSpPr>
        <p:spPr bwMode="auto">
          <a:xfrm>
            <a:off x="7718781" y="1095736"/>
            <a:ext cx="6642924" cy="3608453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104213" tIns="52107" rIns="104213" bIns="52107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827213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2844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7416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1988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656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1559" u="sng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Tegenmaatregelen / </a:t>
            </a:r>
            <a:r>
              <a:rPr lang="en-GB" sz="1559" u="sng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oplossingen</a:t>
            </a:r>
            <a:r>
              <a:rPr lang="en-GB" sz="1559" u="sng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/ future state</a:t>
            </a:r>
            <a:endParaRPr lang="en-GB" sz="1559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56683" name="Text Box 11"/>
          <p:cNvSpPr txBox="1">
            <a:spLocks noChangeArrowheads="1"/>
          </p:cNvSpPr>
          <p:nvPr/>
        </p:nvSpPr>
        <p:spPr bwMode="auto">
          <a:xfrm>
            <a:off x="1052872" y="7350624"/>
            <a:ext cx="6384607" cy="2582645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104213" tIns="52107" rIns="104213" bIns="52107"/>
          <a:lstStyle>
            <a:lvl1pPr defTabSz="492125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defTabSz="492125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defTabSz="492125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defTabSz="492125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827213" defTabSz="492125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284413" defTabSz="4921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741613" defTabSz="4921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198813" defTabSz="4921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656013" defTabSz="4921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1559" u="sng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Analyse</a:t>
            </a:r>
            <a:endParaRPr lang="en-GB" sz="1559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56694" name="Text Box 22"/>
          <p:cNvSpPr txBox="1">
            <a:spLocks noChangeArrowheads="1"/>
          </p:cNvSpPr>
          <p:nvPr/>
        </p:nvSpPr>
        <p:spPr bwMode="auto">
          <a:xfrm>
            <a:off x="7714651" y="4829705"/>
            <a:ext cx="6647054" cy="1604654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104213" tIns="52107" rIns="104213" bIns="52107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827213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2844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7416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1988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656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1559" u="sng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Implementatie</a:t>
            </a:r>
            <a:endParaRPr lang="en-GB" sz="1559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25" name="Ink 14"/>
          <p:cNvPicPr>
            <a:picLocks noRot="1" noChangeAspect="1" noEditPoints="1" noChangeArrowheads="1" noChangeShapeType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9322" y="3364187"/>
            <a:ext cx="0" cy="65389"/>
          </a:xfrm>
          <a:prstGeom prst="rect">
            <a:avLst/>
          </a:prstGeom>
        </p:spPr>
      </p:pic>
      <p:sp>
        <p:nvSpPr>
          <p:cNvPr id="41" name="Title 40"/>
          <p:cNvSpPr>
            <a:spLocks noGrp="1"/>
          </p:cNvSpPr>
          <p:nvPr>
            <p:ph type="title"/>
          </p:nvPr>
        </p:nvSpPr>
        <p:spPr>
          <a:xfrm>
            <a:off x="925377" y="169359"/>
            <a:ext cx="4049312" cy="590454"/>
          </a:xfrm>
        </p:spPr>
        <p:txBody>
          <a:bodyPr/>
          <a:lstStyle/>
          <a:p>
            <a:pPr algn="ctr"/>
            <a:r>
              <a:rPr lang="nl-NL" sz="2227" dirty="0">
                <a:solidFill>
                  <a:schemeClr val="accent3"/>
                </a:solidFill>
              </a:rPr>
              <a:t>Toelichting Project/ Actieplan A3:</a:t>
            </a:r>
            <a:endParaRPr lang="en-US" sz="2227" dirty="0">
              <a:solidFill>
                <a:schemeClr val="accent3"/>
              </a:solidFill>
            </a:endParaRPr>
          </a:p>
        </p:txBody>
      </p:sp>
      <p:sp>
        <p:nvSpPr>
          <p:cNvPr id="21" name="Text Box 22"/>
          <p:cNvSpPr txBox="1">
            <a:spLocks noChangeArrowheads="1"/>
          </p:cNvSpPr>
          <p:nvPr/>
        </p:nvSpPr>
        <p:spPr bwMode="auto">
          <a:xfrm>
            <a:off x="7714651" y="6604898"/>
            <a:ext cx="6647054" cy="1335528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104213" tIns="52107" rIns="104213" bIns="52107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827213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2844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7416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1988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656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1559" u="sng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Evaluatie</a:t>
            </a:r>
            <a:r>
              <a:rPr lang="en-GB" sz="1559" u="sng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en </a:t>
            </a:r>
            <a:r>
              <a:rPr lang="en-GB" sz="1559" u="sng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Borging</a:t>
            </a:r>
            <a:endParaRPr lang="en-GB" sz="1559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8ADDF7AE-89CE-412D-A74A-057F87838D56}"/>
              </a:ext>
            </a:extLst>
          </p:cNvPr>
          <p:cNvSpPr txBox="1"/>
          <p:nvPr/>
        </p:nvSpPr>
        <p:spPr>
          <a:xfrm>
            <a:off x="606650" y="10184752"/>
            <a:ext cx="26007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© HAN Lectoraat Lean V1.0 20190828 </a:t>
            </a:r>
          </a:p>
        </p:txBody>
      </p:sp>
    </p:spTree>
    <p:extLst>
      <p:ext uri="{BB962C8B-B14F-4D97-AF65-F5344CB8AC3E}">
        <p14:creationId xmlns:p14="http://schemas.microsoft.com/office/powerpoint/2010/main" val="3060063748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26434F72C7D54580E1DCBC14C7673D" ma:contentTypeVersion="26" ma:contentTypeDescription="Een nieuw document maken." ma:contentTypeScope="" ma:versionID="d92d99efa042fe0b305687b9c828ea60">
  <xsd:schema xmlns:xsd="http://www.w3.org/2001/XMLSchema" xmlns:xs="http://www.w3.org/2001/XMLSchema" xmlns:p="http://schemas.microsoft.com/office/2006/metadata/properties" xmlns:ns1="http://schemas.microsoft.com/sharepoint/v3" xmlns:ns2="22ffc4f4-76f0-4a34-8573-7840a1f5ee3b" xmlns:ns3="2121a1b9-8448-408e-af7e-795c3be766db" targetNamespace="http://schemas.microsoft.com/office/2006/metadata/properties" ma:root="true" ma:fieldsID="e455d3d97a0feea1553d2eb2db173a8d" ns1:_="" ns2:_="" ns3:_="">
    <xsd:import namespace="http://schemas.microsoft.com/sharepoint/v3"/>
    <xsd:import namespace="22ffc4f4-76f0-4a34-8573-7840a1f5ee3b"/>
    <xsd:import namespace="2121a1b9-8448-408e-af7e-795c3be766d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1:_dlc_Exempt" minOccurs="0"/>
                <xsd:element ref="ns3:_dlc_BarcodeValue" minOccurs="0"/>
                <xsd:element ref="ns3:_dlc_BarcodeImage" minOccurs="0"/>
                <xsd:element ref="ns3:_dlc_BarcodePreview" minOccurs="0"/>
                <xsd:element ref="ns2:TaxKeywordTaxHTField" minOccurs="0"/>
                <xsd:element ref="ns2:TaxCatchAll" minOccurs="0"/>
                <xsd:element ref="ns1:_ip_UnifiedCompliancePolicyProperties" minOccurs="0"/>
                <xsd:element ref="ns1:_ip_UnifiedCompliancePolicyUIAc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16" nillable="true" ma:displayName="Van beleid uitgesloten" ma:hidden="true" ma:internalName="_dlc_Exempt" ma:readOnly="true">
      <xsd:simpleType>
        <xsd:restriction base="dms:Unknown"/>
      </xsd:simpleType>
    </xsd:element>
    <xsd:element name="_ip_UnifiedCompliancePolicyProperties" ma:index="23" nillable="true" ma:displayName="Eigenschappen van het geïntegreerd beleid voor naleving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Actie van de gebruikersinterface van het geïntegreerd beleid voor naleving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ffc4f4-76f0-4a34-8573-7840a1f5ee3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KeywordTaxHTField" ma:index="21" nillable="true" ma:taxonomy="true" ma:internalName="TaxKeywordTaxHTField" ma:taxonomyFieldName="TaxKeyword" ma:displayName="Ondernemingstrefwoorden" ma:fieldId="{23f27201-bee3-471e-b2e7-b64fd8b7ca38}" ma:taxonomyMulti="true" ma:sspId="f6aa0a0a-ab1b-4084-9454-0fab04725976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2" nillable="true" ma:displayName="Taxonomy Catch All Column" ma:hidden="true" ma:list="{1be508a8-ef40-4e47-b3ac-61645334163d}" ma:internalName="TaxCatchAll" ma:showField="CatchAllData" ma:web="22ffc4f4-76f0-4a34-8573-7840a1f5ee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21a1b9-8448-408e-af7e-795c3be766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dlc_BarcodeValue" ma:index="17" nillable="true" ma:displayName="Waarde van streepjescode" ma:description="De waarde van de streepjescode die aan dit item is toegewezen." ma:internalName="_dlc_BarcodeValue" ma:readOnly="true">
      <xsd:simpleType>
        <xsd:restriction base="dms:Text"/>
      </xsd:simpleType>
    </xsd:element>
    <xsd:element name="_dlc_BarcodeImage" ma:index="18" nillable="true" ma:displayName="Afbeelding van streepjescode" ma:description="" ma:hidden="true" ma:internalName="_dlc_BarcodeImage" ma:readOnly="false">
      <xsd:simpleType>
        <xsd:restriction base="dms:Note"/>
      </xsd:simpleType>
    </xsd:element>
    <xsd:element name="_dlc_BarcodePreview" ma:index="19" nillable="true" ma:displayName="Streepjescode" ma:description="De streepjescode die aan dit item is toegewezen." ma:format="Image" ma:hidden="true" ma:internalName="_dlc_BarcodePreview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GenerationTime" ma:index="2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31" nillable="true" ma:taxonomy="true" ma:internalName="lcf76f155ced4ddcb4097134ff3c332f" ma:taxonomyFieldName="MediaServiceImageTags" ma:displayName="Afbeeldingtags" ma:readOnly="false" ma:fieldId="{5cf76f15-5ced-4ddc-b409-7134ff3c332f}" ma:taxonomyMulti="true" ma:sspId="f6aa0a0a-ab1b-4084-9454-0fab047259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p:Policy xmlns:p="office.server.policy" id="" local="true">
  <p:Name>Document</p:Name>
  <p:Description/>
  <p:Statement/>
  <p:PolicyItems>
    <p:PolicyItem featureId="Microsoft.Office.RecordsManagement.PolicyFeatures.Barcode" staticId="0x0101008526434F72C7D54580E1DCBC14C7673D|-708099503" UniqueId="63c087dd-2d5b-4de9-9c5b-2cafb609a9b8">
      <p:Name>Streepjescodes</p:Name>
      <p:Description>Hiermee worden unieke aanduidingen gegenereerd die in Microsoft Office-documenten kunnen worden ingevoegd. Met streepjescodes kan ook naar documenten worden gezocht.</p:Description>
      <p:CustomData>
        <barcode/>
      </p:CustomData>
    </p:PolicyItem>
  </p:PolicyItems>
</p:Policy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BarcodeImage xmlns="2121a1b9-8448-408e-af7e-795c3be766db">iVBORw0KGgoAAAANSUhEUgAAAYIAAABtCAYAAACsn2ZqAAAAAXNSR0IArs4c6QAAAARnQU1BAACxjwv8YQUAAAAJcEhZcwAADsMAAA7DAcdvqGQAABpdSURBVHhe7ZvhkR7HkQVpHg2iOfSFrsgTHMndFBOFetNFdI8iLrYzIhX3lIXB4M/3LSHeL98ul8vl8qW5XwSXy+XyxblfBJfL5fLFuV8El8vl8sW5XwSXy+XyxblfBJfL5fLFOf5F8Msvv/xtR21sC5MGq23SrYU3mqltdxuahUmDtG1Hbb5PDdK2HbWlbWG1Tbq1sNs6VrdsC6ttaBYmDdK2HbX5PjVI23bU5vvUoG6Tbi1M2mmOP/HpRWtjW5g0WG2Tbi280Uxtu9vQLEwapG07avN9apC27agtbQurbdKthd3WsbplW1htQ7MwaZC27ajN96lB2rajNt+nBnWbdGth0k5z/IlPL1ob28KkwWqbdGvhjWZq292GZmHSIG3bUZvvU4O0bUdtaVtYbZNuLey2jtUt28JqG5qFSYO0bUdtvk8N0rYdtfk+NajbpFsLk3aa4098etHa2BYmDVbbpFsLbzRT2+42NAuTBmnbjtp8nxqkbTtqS9vCapt0a2G3daxu2RZW29AsTBqkbTtq831qkLbtqM33qUHdJt1amLTTHH/i04vWxrYwabDaJt1aeKOZ2na3oVmYNEjbdtTm+9QgbdtRW9oWVtukWwu7rWN1y7aw2oZmYdIgbdtRm+9Tg7RtR22+Tw3qNunWwqSd5vgTn160NraFSYPVNunWwhvN1La7Dc3CpEHatqM236cGaduO2tK2sNom3VrYbR2rW7aF1TY0C5MGaduO2nyfGqRtO2rzfWpQt0m3FibtNMef+PSitbEtTBqstkm3Ft5oprbdbWgWJg3Sth21+T41SNt21Ja2hdU26dbCbutY3bItrLahWZg0SNt21Ob71CBt21Gb71ODuk26tTBppzn+xKcXrY1tYdJgtU26tfBGM7XtbkOzMGmQtu2ozfepQdq2o7a0Lay2SbcWdlvH6pZtYbUNzcKkQdq2ozbfpwZp247afJ8a1G3SrYVJO83xJz69aG1sC5MGq23SrYU3mqltdxuahUmDtG1Hbb5PDdK2HbWlbWG1Tbq1sNs6VrdsC6ttaBYmDdK2HbX5PjVI23bU5vvUoG6Tbi1M2mmOP/HpRWtjW5g0WG2Tbi280Uxtu9vQLEwapG07avN9apC27agtbQurbdKthd3WsbplW1htQ7MwaZC27ajN96lB2rajNt+nBnWbdGth0k5z/IlPL1ob28KkwWqbdGvhjWZq292GZmHSIG3bUZvvU4O0bUdtaVtYbZNuLey2jtUt28JqG5qFSYO0bUdtvk8N0rYdtfk+NajbpFsLk3aa4098etHa2BYmDVbbpFsLbzRT2+42NAuTBmnbjtp8nxqkbTtqS9vCapt0a2G3daxu2RZW29AsTBqkbTtq831qkLbtqM33qUHdJt1amLTTHH/i04vWxrYwabDaJt1aeKOZ2na3oVmYNEjbdtTm+9QgbdtRW9oWVtukWwu7rWN1y7aw2oZmYdIgbdtRm+9Tg7RtR22+Tw3qNunWwqSd5vgTn160NraFSYPVNunWwhvN1La7Dc3CpEHatqM236cGaduO2tK2sNom3VrYbR2rW7aF1TY0C5MGaduO2nyfGqRtO2rzfWpQt0m3FibtNMef+PSitbEtTBqstkm3Ft5oprbdbWgWJg3Sth21+T41SNt21Ja2hdU26dbCbutY3bItrLahWZg0SNt21Ob71CBt21Gb71ODuk26tTBppzn+xKcXrY1tYdJgtU26tfBGM7XtbkOzMGmQtu2ozfepQdq2o7a0Lay2SbcWdlvH6pZtYbUNzcKkQdq2ozbfpwZp247afJ8a1G3SrYVJO83xJz69aG1sC5MGq23SrYU3mqltdxuahUmDtG1Hbb5PDdK2HbWlbWG1Tbq1sNs6VrdsC6ttaBYmDdK2HbX5PjVI23bU5vvUoG6Tbi1M2mmOP/HpRWtjW5g0WG2Tbi280Uxtu9vQLEwapG07avN9apC27agtbQurbdKthd3WsbplW1htQ7MwaZC27ajN96lB2rajNt+nBnWbdGth0k5z/IlPL1ob28KkwWqbdGvhjWZq292GZmHSIG3bUZvvU4O0bUdtaVtYbZNuLey2jtUt28JqG5qFSYO0bUdtvk8N0rYdtfk+NajbpFsLk3aa4098etHa2BYmDVbbpFsLbzRT2+42NAuTBmnbjtp8nxqkbTtqS9vCapt0a2G3daxu2RZW29AsTBqkbTtq831qkLbtqM33qUHdJt1amLTTHH/i04vWxrYwabDaJt1aeKOZ2na3oVmYNEjbdtTm+9QgbdtRW9oWVtukWwu7rWN1y7aw2oZmYdIgbdtRm+9Tg7RtR22+Tw3qNunWwqSd5vgTn160NraFSYPVNunWwhvN1La7Dc3CpEHatqM236cGaduO2tK2sNom3VrYbR2rW7aF1TY0C5MGaduO2nyfGqRtO2rzfWpQt0m3FibtNMef+PSitbEtTBqstkm3Ft5oprbdbWgWJg3Sth21+T41SNt21Ja2hdU26dbCbutY3bItrLahWZg0SNt21Ob71CBt21Gb71ODuk26tTBppzn+xKcXrY1tYdJgtU26tfBGM7XtbkOzMGmQtu2ozfepQdq2o7a0Lay2SbcWdlvH6pZtYbUNzcKkQdq2ozbfpwZp247afJ8a1G3SrYVJO83xJz69aG1sC5MGq23SrYU3mqltdxuahUmDtG1Hbb5PDdK2HbWlbWG1Tbq1sNs6VrdsC6ttaBYmDdK2HbX5PjVI23bU5vvUoG6Tbi1M2mmOP/HpRWtjW5g0WG2Tbi280Uxtu9vQLEwapG07avN9apC27agtbQurbdKthd3WsbplW1htQ7MwaZC27ajN96lB2rajNt+nBnWbdGth0k5z/IlPL1ob28KkwWqbdGvhjWZq292GZmHSIG3bUZvvU4O0bUdtaVtYbZNuLey2jtUt28JqG5qFSYO0bUdtvk8N0rYdtfk+NajbpFsLk3aa4098etHa2BYmDVbbpFsLbzRT2+42NAuTBmnbjtp8nxqkbTtqS9vCapt0a2G3daxu2RZW29AsTBqkbTtq831qkLbtqM33qUHdJt1amLTTHH/i04vWxrYwabDaJt1aeKOZ2na3oVmYNEjbdtTm+9QgbdtRW9oWVtukWwu7rWN1y7aw2oZmYdIgbdtRm+9Tg7RtR22+Tw3qNunWwqSd5vgTn160NraFSYPVNunWwhvN1La7Dc3CpEHatqM236cGaduO2tK2sNom3VrYbR2rW7aF1TY0C5MGaduO2nyfGqRtO2rzfWpQt0m3FibtNMef+PSitbEtTBqstkm3Ft5oprbdbWgWJg3Sth21+T41SNt21Ja2hdU26dbCbutY3bItrLahWZg0SNt21Ob71CBt21Gb71ODuk26tTBppzn+xKcXrY1tYdJgtU26tfBGM7XtbkOzMGmQtu2ozfepQdq2o7a0Lay2SbcWdlvH6pZtYbUNzcKkQdq2ozbfpwZp247afJ8a1G3SrYVJO83xJz69aG1sC5MGq23SrYU3mqltdxuahUmDtG1Hbb5PDdK2HbWlbWG1Tbq1sNs6VrdsC6ttaBYmDdK2HbX5PjVI23bU5vvUoG6Tbi1M2mmOP/HpRWtjW5g0WG2Tbi280Uxtu9vQLEwapG07avN9apC27agtbQurbdKthd3WsbplW1htQ7MwaZC27ajN96lB2rajNt+nBnWbdGth0k5z/IlPL1ob28KkwWqbdGvhjWZq292GZmHSIG3bUZvvU4O0bUdtaVtYbZNuLey2jtUt28JqG5qFSYO0bUdtvk8N0rYdtfk+NajbpFsLk3aa4098etHa2BYmDVbbpFsLbzRT2+42NAuTBmnbjtp8nxqkbTtqS9vCapt0a2G3daxu2RZW29AsTBqkbTtq831qkLbtqM33qUHdJt1amLTTHH/i04vWxrYwabDaJt1aeKOZ2na3oVmYNEjbdtTm+9QgbdtRW9oWVtukWwu7rWN1y7aw2oZmYdIgbdtRm+9Tg7RtR22+Tw3qNunWwqSd5vgTn160NraFSYPVNunWwhvN1La7Dc3CpEHatqM236cGaduO2tK2sNom3VrYbR2rW7aF1TY0C5MGaduO2nyfGqRtO2rzfWpQt0m3FibtNMef+PSitbEtTBqstkm3Ft5oprbdbWgWJg3Sth21+T41SNt21Ja2hdU26dbCbutY3bItrLahWZg0SNt21Ob71CBt21Gb71ODuk26tTBppzn+xKcXrY1tYdJgtU26tfBGM7XtbkOzMGmQtu2ozfepQdq2o7a0Lay2SbcWdlvH6pZtYbUNzcKkQdq2ozbfpwZp247afJ8a1G3SrYVJO83xJz69aG1sC5MGq23SrYU3mqltdxuahUmDtG1Hbb5PDdK2HbWlbWG1Tbq1sNs6VrdsC6ttaBYmDdK2HbX5PjVI23bU5vvUoG6Tbi1M2mmOP/HpRWtjW5g0WG2Tbi280Uxtu9vQLEwapG07avN9apC27agtbQurbdKthd3WsbplW1htQ7MwaZC27ajN96lB2rajNt+nBnWbdGth0k5z/IlPL1ob28KkwWqbdGvhjWZq292GZmHSIG3bUZvvU4O0bUdtaVtYbZNuLey2jtUt28JqG5qFSYO0bUdtvk8N0rYdtfk+NajbpFsLk3aa4098etHa2BYmDVbbpFsLbzRT2+42NAuTBmnbjtp8nxqkbTtqS9vCapt0a2G3daxu2RZW29AsTBqkbTtq831qkLbtqM33qUHdJt1amLTTHH/i04vWxrYwabDaJt1aeKOZ2na3oVmYNEjbdtTm+9QgbdtRW9oWVtukWwu7rWN1y7aw2oZmYdIgbdtRm+9Tg7RtR22+Tw3qNunWwqSd5vgTn160NraFSYPVNunWwhvN1La7Dc3CpEHatqM236cGaduO2tK2sNom3VrYbR2rW7aF1TY0C5MGaduO2nyfGqRtO2rzfWpQt0m3FibtNMef+PSitbEtTBqstkm3Ft5oprbdbWgWJg3Sth21+T41SNt21Ja2hdU26dbCbutY3bItrLahWZg0SNt21Ob71CBt21Gb71ODuk26tTBppzn+xKcXrY1tYdJgtU26tfBGM7XtbkOzMGmQtu2ozfepQdq2o7a0Lay2SbcWdlvH6pZtYbUNzcKkQdq2ozbfpwZp247afJ8a1G3SrYVJO83xJz69aG1sC5MGq23SrYU3mqltdxuahUmDtG1Hbb5PDdK2HbWlbWG1Tbq1sNs6VrdsC6ttaBYmDdK2HbX5PjVI23bU5vvUoG6Tbi1M2mmOP/HpRWtjW5g0WG2Tbi280Uxtu9vQLEwapG07avN9apC27agtbQurbdKthd3WsbplW1htQ7MwaZC27ajN96lB2rajNt+nBnWbdGth0k5z/IlPL1ob28KkwWqbdGvhjWZq292GZmHSIG3bUZvvU4O0bUdtaVtYbZNuLey2jtUt28JqG5qFSYO0bUdtvk8N0rYdtfk+NajbpFsLk3aa4098etHa2BYmDVbbpFsLbzRT2+42NAuTBmnbjtp8nxqkbTtqS9vCapt0a2G3daxu2RZW29AsTBqkbTtq831qkLbtqM33qUHdJt1amLTTHH/i04vWxrYwabDaJt1aeKOZ2na3oVmYNEjbdtTm+9QgbdtRW9oWVtukWwu7rWN1y7aw2oZmYdIgbdtRm+9Tg7RtR22+Tw3qNunWwqSd5vgTn160NraFSYPVNunWwhvN1La7Dc3CpEHatqM236cGaduO2tK2sNom3VrYbR2rW7aF1TY0C5MGaduO2nyfGqRtO2rzfWpQt0m3FibtNMef+PSitbEtTBqstkm3Ft5oprbdbWgWJg3Sth21+T41SNt21Ja2hdU26dbCbutY3bItrLahWZg0SNt21Ob71CBt21Gb71ODuk26tTBppzn+xKcXrY1tYdJgtU26tfBGM7XtbkOzMGmQtu2ozfepQdq2o7a0Lay2SbcWdlvH6pZtYbUNzcKkQdq2ozbfpwZp247afJ8a1G3SrYVJO83xJz69aG1sC5MGq23SrYU3mqltdxuahUmDtG1Hbb5PDdK2HbWlbWG1Tbq1sNs6VrdsC6ttaBYmDdK2HbX5PjVI23bU5vvUoG6Tbi1M2mmOP/HpRWtjW5g0WG2Tbi280Uxtu9vQLEwapG07avN9apC27agtbQurbdKthd3WsbplW1htQ7MwaZC27ajN96lB2rajNt+nBnWbdGth0k5z/IlPL1ob28KkwWqbdGvhjWZq292GZmHSIG3bUZvvU4O0bUdtaVtYbZNuLey2jtUt28JqG5qFSYO0bUdtvk8N0rYdtfk+NajbpFsLk3aa4098etHa2BYmDVbbpFsLbzRT2+42NAuTBmnbjtp8nxqkbTtqS9vCapt0a2G3daxu2RZW29AsTBqkbTtq831qkLbtqM33qUHdJt1amLTTHH/i04vWxrYwabDaJt1aeKOZ2na3oVmYNEjbdtTm+9QgbdtRW9oWVtukWwu7rWN1y7aw2oZmYdIgbdtRm+9Tg7RtR22+Tw3qNunWwqSd5vgTn160NraFSYPVNunWwhvN1La7Dc3CpEHatqM236cGaduO2tK2sNom3VrYbR2rW7aF1TY0C5MGaduO2nyfGqRtO2rzfWpQt0m3FibtNMef+PSitbEtTBqstkm3Ft5oprbdbWgWJg3Sth21+T41SNt21Ja2hdU26dbCbutY3bItrLahWZg0SNt21Ob71CBt21Gb71ODuk26tTBppzn+xKcXrY1tYdJgtU26tfBGM7XtbkOzMGmQtu2ozfepQdq2o7a0Lay2SbcWdlvH6pZtYbUNzcKkQdq2ozbfpwZp247afJ8a1G3SrYVJO83xJz69aG1sC5MGq23SrYU3mqltdxuahUmDtG1Hbb5PDdK2HbWlbWG1Tbq1sNs6VrdsC6ttaBYmDdK2HbX5PjVI23bU5vvUoG6Tbi1M2mmOP/HpRWtjW5g0WG2Tbi280Uxtu9vQLEwapG07avN9apC27agtbQurbdKthd3WsbplW1htQ7MwaZC27ajN96lB2rajNt+nBnWbdGth0k5z/IlPL1ob28KkwWqbdGvhjWZq292GZmHSIG3bUZvvU4O0bUdtaVtYbZNuLey2jtUt28JqG5qFSYO0bUdtvk8N0rYdtfk+NajbpFsLk3aa4098etHa2BYmDVbbpFsLbzRT2+42NAuTBmnbjtp8nxqkbTtqS9vCapt0a2G3daxu2RZW29AsTBqkbTtq831qkLbtqM33qUHdJt1amLTTHH/i04vWxrYwabDaJt1aeKOZ2na3oVmYNEjbdtTm+9QgbdtRW9oWVtukWwu7rWN1y7aw2oZmYdIgbdtRm+9Tg7RtR22+Tw3qNunWwqSd5vgTn160NraFSYPVNunWwhvN1La7Dc3CpEHatqM236cGaduO2tK2sNom3VrYbR2rW7aF1TY0C5MGaduO2nyfGqRtO2rzfWpQt0m3FibtNMef+PSitbEtTBqstkm3Ft5oprbdbWgWJg3Sth21+T41SNt21Ja2hdU26dbCbutY3bItrLahWZg0SNt21Ob71CBt21Gb71ODuk26tTBppzn+xKcXrY1tYdJgtU26tfBGM7XtbkOzMGmQtu2ozfepQdq2o7a0Lay2SbcWdlvH6pZtYbUNzcKkQdq2ozbfpwZp247afJ8a1G3SrYVJO83xJz69aG1sC5MGq23SrYU3mqltdxuahUmDtG1Hbb5PDdK2HbWlbWG1Tbq1sNs6VrdsC6ttaBYmDdK2HbX5PjVI23bU5vvUoG6Tbi1M2mmOP/HpRWtjW5g0WG2Tbi280Uxtu9vQLEwapG07avN9apC27agtbQurbdKthd3WsbplW1htQ7MwaZC27ajN96lB2rajNt+nBnWbdGth0k5z/IlPL1ob28KkwWqbdGvhjWZq292GZmHSIG3bUZvvU4O0bUdtaVtYbZNuLey2jtUt28JqG5qFSYO0bUdtvk8N0rYdtfk+NajbpFsLk3aa80+8XC6Xy/8r7hfB5XK5fHHuF8Hlcrl8ce4XweVyuXxx7hfB5XK5fHHuF8Hlcrl8ce4XweVyuXxx7hfB5XK5fHHuF8HlLP/5/duv+n+E+d5fv/3+n4+zP377sf/2x0cz//n9139588/vAT/+XuVm+M7/8J9vv//av8tfnHjnv5jcXC4nuF8El/8JHx9qfJj98e23X3778z//gQ89f2h+/2v+5I/ffvhA/PiQ/+dZP/yavz+0v/+9Pn7N+oP1x2d98vd7PH3A777z7OZyOcX9Irj8D/j4CfqX9CP03/z15eCbj1/z63effOU5nz/Jf//Ywe/1+eu+f3alec7nFwD++Fsceuef/XNdLj/J/SK4vE/zU/GPfHwR/PdDtP0wLD8ph+d+/PT8/T8FfE/5vTqe3jm827F3/uk/1+Xyc9wvgsvLzH6SrX8V8vFh+OOHqj8M01+XpP/+v3w+O38RLN45fREceuef/nNdLj/J/SK4vEv46faDzw/c7kP58UP183mTmx/g93z4QH185z/5qS+Cf/HOP/Xnulx+nvtFcHmRzw/dX3//8/965ocPudGHYfd8Puj7v0L5+PWDfxp4euedL4LRO//7P9flssP9Iri8R/hg7Pn8oOM4fNh+fKj6w5APSPz122+/1ZtPPp/5+NdUk3dOXwRH3/lf/Lkul03uF8HlJT4/yAb/NPBBuQ8fqj/8bwkNf9/88Cn9+W8lPb7P8J3/5RfBz7/z90xuLpef4X4RXN7hX/3TwF/8xL8+2tF+GE++BP5k+s7pi+DoOxcmN5fLT3K/CC4vsPjJ+q8P3NI+fmr+/n8I/f7v1v/k7w/q72++p/vXQodfAqt3Ng8fymfeuTK5uVx+nvtFcDnP8ifrzw/n7+z/6uTjg/Wfu/rMVedD2zf/qN9z8k8DnzfV+gG9/c5/Mrm5XE5xvwgul8vli3O/CC6Xy+WLc78ILpfL5Ytzvwgul8vli3O/CC6Xy+WLc78ILpfL5Ytzvwgul8vli3O/CC6Xy+VL8+3b/wFWu2Untwj19QAAAABJRU5ErkJggg==</_dlc_BarcodeImage>
    <TaxKeywordTaxHTField xmlns="22ffc4f4-76f0-4a34-8573-7840a1f5ee3b">
      <Terms xmlns="http://schemas.microsoft.com/office/infopath/2007/PartnerControls"/>
    </TaxKeywordTaxHTField>
    <TaxCatchAll xmlns="22ffc4f4-76f0-4a34-8573-7840a1f5ee3b" xsi:nil="true"/>
    <_dlc_BarcodeValue xmlns="2121a1b9-8448-408e-af7e-795c3be766db">7309271099</_dlc_BarcodeValue>
    <_dlc_BarcodePreview xmlns="2121a1b9-8448-408e-af7e-795c3be766db">
      <Url>https://hannl.sharepoint.com/teams/LeanQRMCentrum/_layouts/15/barcodeimagefromitem.aspx?ID=155216&amp;list=2121a1b9-8448-408e-af7e-795c3be766db</Url>
      <Description>Streepjescode: 7309271099</Description>
    </_dlc_BarcodePreview>
    <_ip_UnifiedCompliancePolicyUIAction xmlns="http://schemas.microsoft.com/sharepoint/v3" xsi:nil="true"/>
    <_ip_UnifiedCompliancePolicyProperties xmlns="http://schemas.microsoft.com/sharepoint/v3" xsi:nil="true"/>
    <lcf76f155ced4ddcb4097134ff3c332f xmlns="2121a1b9-8448-408e-af7e-795c3be766d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A6B9427-B2B1-40A6-9714-32425C1EE0F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2A04951-190F-4D38-B628-1E43E2D734C3}"/>
</file>

<file path=customXml/itemProps3.xml><?xml version="1.0" encoding="utf-8"?>
<ds:datastoreItem xmlns:ds="http://schemas.openxmlformats.org/officeDocument/2006/customXml" ds:itemID="{AA0A120B-59E1-43C2-8B11-D13CA05660C3}">
  <ds:schemaRefs>
    <ds:schemaRef ds:uri="office.server.policy"/>
  </ds:schemaRefs>
</ds:datastoreItem>
</file>

<file path=customXml/itemProps4.xml><?xml version="1.0" encoding="utf-8"?>
<ds:datastoreItem xmlns:ds="http://schemas.openxmlformats.org/officeDocument/2006/customXml" ds:itemID="{F8BB89CC-FF8A-4DB7-9DE9-DB1E93466BDB}">
  <ds:schemaRefs>
    <ds:schemaRef ds:uri="2121a1b9-8448-408e-af7e-795c3be766db"/>
    <ds:schemaRef ds:uri="22ffc4f4-76f0-4a34-8573-7840a1f5ee3b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53</Words>
  <Application>Microsoft Office PowerPoint</Application>
  <PresentationFormat>Aangepast</PresentationFormat>
  <Paragraphs>13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Toelichting Project/ Actieplan A3: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Stef Tiggeloven</dc:creator>
  <cp:lastModifiedBy>Arian Hofland</cp:lastModifiedBy>
  <cp:revision>11</cp:revision>
  <dcterms:created xsi:type="dcterms:W3CDTF">2016-10-31T20:13:53Z</dcterms:created>
  <dcterms:modified xsi:type="dcterms:W3CDTF">2021-05-03T09:17:53Z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0x0101008526434F72C7D54580E1DCBC14C7673D</vt:lpwstr>
  </property>
  <property fmtid="{D5CDD505-2E9C-101B-9397-08002B2CF9AE}" pid="3" name="TaxKeyword">
    <vt:lpwstr/>
  </property>
</Properties>
</file>