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1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0856"/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Stijl, licht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7227" autoAdjust="0"/>
  </p:normalViewPr>
  <p:slideViewPr>
    <p:cSldViewPr snapToGrid="0">
      <p:cViewPr varScale="1">
        <p:scale>
          <a:sx n="49" d="100"/>
          <a:sy n="49" d="100"/>
        </p:scale>
        <p:origin x="243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ian Hofland" userId="22c44c65-5007-479d-a233-0602309fdb6d" providerId="ADAL" clId="{30E7EF6D-67C8-463D-8ECC-D959888601FB}"/>
    <pc:docChg chg="delSld modSld">
      <pc:chgData name="Arian Hofland" userId="22c44c65-5007-479d-a233-0602309fdb6d" providerId="ADAL" clId="{30E7EF6D-67C8-463D-8ECC-D959888601FB}" dt="2021-02-16T15:57:17.171" v="1" actId="6549"/>
      <pc:docMkLst>
        <pc:docMk/>
      </pc:docMkLst>
      <pc:sldChg chg="del">
        <pc:chgData name="Arian Hofland" userId="22c44c65-5007-479d-a233-0602309fdb6d" providerId="ADAL" clId="{30E7EF6D-67C8-463D-8ECC-D959888601FB}" dt="2021-02-16T15:57:10.752" v="0" actId="47"/>
        <pc:sldMkLst>
          <pc:docMk/>
          <pc:sldMk cId="2808486505" sldId="1266"/>
        </pc:sldMkLst>
      </pc:sldChg>
      <pc:sldChg chg="modSp mod">
        <pc:chgData name="Arian Hofland" userId="22c44c65-5007-479d-a233-0602309fdb6d" providerId="ADAL" clId="{30E7EF6D-67C8-463D-8ECC-D959888601FB}" dt="2021-02-16T15:57:17.171" v="1" actId="6549"/>
        <pc:sldMkLst>
          <pc:docMk/>
          <pc:sldMk cId="3438798557" sldId="1267"/>
        </pc:sldMkLst>
        <pc:spChg chg="mod">
          <ac:chgData name="Arian Hofland" userId="22c44c65-5007-479d-a233-0602309fdb6d" providerId="ADAL" clId="{30E7EF6D-67C8-463D-8ECC-D959888601FB}" dt="2021-02-16T15:57:17.171" v="1" actId="6549"/>
          <ac:spMkLst>
            <pc:docMk/>
            <pc:sldMk cId="3438798557" sldId="1267"/>
            <ac:spMk id="2" creationId="{5CCAE017-C02F-4C5B-8AE0-E5F6CF516C3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E1C74923-1B82-4261-AD1A-8E1960B27E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51E4180-DF09-4385-B36B-26AB426698E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C1487-B345-4D7A-8841-CAD3CA824CC5}" type="datetimeFigureOut">
              <a:rPr lang="en-GB" smtClean="0"/>
              <a:t>16/02/2021</a:t>
            </a:fld>
            <a:endParaRPr lang="en-GB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903559B-28FA-44F2-AB00-780C2BE737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1479DEB-8B35-4839-8CC8-91D469BD64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0508FD-1E01-438E-8C89-F185A8F61F6B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7762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F36F4-3FEC-4367-B1F6-CDE823BDBE3E}" type="datetimeFigureOut">
              <a:rPr lang="nl-NL" smtClean="0"/>
              <a:t>16-2-2021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34C75-9DCA-4B38-AB32-821320232D8D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73029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Afbeelding 4">
            <a:extLst>
              <a:ext uri="{FF2B5EF4-FFF2-40B4-BE49-F238E27FC236}">
                <a16:creationId xmlns:a16="http://schemas.microsoft.com/office/drawing/2014/main" id="{3E43DDCB-339E-4C3A-9E9E-C22943510D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43906" y="1624875"/>
            <a:ext cx="3997787" cy="2545109"/>
          </a:xfrm>
          <a:prstGeom prst="rect">
            <a:avLst/>
          </a:prstGeom>
        </p:spPr>
      </p:pic>
      <p:sp>
        <p:nvSpPr>
          <p:cNvPr id="27" name="Tijdelijke aanduiding voor tekst 26">
            <a:extLst>
              <a:ext uri="{FF2B5EF4-FFF2-40B4-BE49-F238E27FC236}">
                <a16:creationId xmlns:a16="http://schemas.microsoft.com/office/drawing/2014/main" id="{62D72DF6-455F-49BB-BA77-CFB0EF82434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9925" y="1884363"/>
            <a:ext cx="7839075" cy="3089275"/>
          </a:xfrm>
        </p:spPr>
        <p:txBody>
          <a:bodyPr>
            <a:normAutofit/>
          </a:bodyPr>
          <a:lstStyle>
            <a:lvl1pPr marL="0" indent="0">
              <a:buNone/>
              <a:defRPr lang="en-GB" sz="6750" b="1" i="0" u="none" strike="noStrike" cap="none" spc="0" baseline="0" dirty="0">
                <a:ln>
                  <a:noFill/>
                </a:ln>
                <a:solidFill>
                  <a:srgbClr val="000000"/>
                </a:solidFill>
                <a:uFillTx/>
                <a:latin typeface="Avenir Next Condensed"/>
                <a:ea typeface="Avenir Next Condensed"/>
                <a:cs typeface="Avenir Next Condensed"/>
                <a:sym typeface="Helvetica Neue Medium"/>
              </a:defRPr>
            </a:lvl1pPr>
          </a:lstStyle>
          <a:p>
            <a:pPr lvl="0"/>
            <a:r>
              <a:rPr lang="nl-NL" sz="6750">
                <a:latin typeface="Avenir Next Condensed"/>
              </a:rPr>
              <a:t>VOORBEELD VAN EEN TITEL_</a:t>
            </a:r>
            <a:endParaRPr lang="en-GB"/>
          </a:p>
        </p:txBody>
      </p:sp>
      <p:sp>
        <p:nvSpPr>
          <p:cNvPr id="29" name="Tijdelijke aanduiding voor tekst 28">
            <a:extLst>
              <a:ext uri="{FF2B5EF4-FFF2-40B4-BE49-F238E27FC236}">
                <a16:creationId xmlns:a16="http://schemas.microsoft.com/office/drawing/2014/main" id="{FDED8E11-341A-45D2-85B1-F7C4DB5323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9925" y="5095875"/>
            <a:ext cx="7839075" cy="1009650"/>
          </a:xfrm>
        </p:spPr>
        <p:txBody>
          <a:bodyPr>
            <a:normAutofit/>
          </a:bodyPr>
          <a:lstStyle>
            <a:lvl1pPr marL="0" indent="0">
              <a:buNone/>
              <a:defRPr lang="en-GB" sz="3300" b="0" i="0" u="none" strike="noStrike" cap="none" spc="0" baseline="0" dirty="0">
                <a:ln>
                  <a:noFill/>
                </a:ln>
                <a:solidFill>
                  <a:srgbClr val="000000"/>
                </a:solidFill>
                <a:uFillTx/>
                <a:latin typeface="Avenir Next Condensed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 lvl="0"/>
            <a:r>
              <a:rPr lang="nl-NL"/>
              <a:t>VOORBEELD VAN EEN ONDERTITEL</a:t>
            </a:r>
            <a:endParaRPr lang="en-GB"/>
          </a:p>
        </p:txBody>
      </p:sp>
      <p:sp>
        <p:nvSpPr>
          <p:cNvPr id="34" name="Tijdelijke aanduiding voor tekst 33">
            <a:extLst>
              <a:ext uri="{FF2B5EF4-FFF2-40B4-BE49-F238E27FC236}">
                <a16:creationId xmlns:a16="http://schemas.microsoft.com/office/drawing/2014/main" id="{D9C3A310-643B-4139-9F62-77D0667471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69925" y="1196297"/>
            <a:ext cx="7844102" cy="588915"/>
          </a:xfrm>
        </p:spPr>
        <p:txBody>
          <a:bodyPr anchor="b">
            <a:noAutofit/>
          </a:bodyPr>
          <a:lstStyle>
            <a:lvl1pPr marL="0" indent="0">
              <a:buNone/>
              <a:defRPr lang="nl-NL" sz="2461" b="0" kern="1200" baseline="0" dirty="0" smtClean="0">
                <a:solidFill>
                  <a:srgbClr val="E50856"/>
                </a:solidFill>
                <a:latin typeface="Avenir Next Condensed"/>
                <a:ea typeface="Avenir Next Condensed Demi Bold"/>
                <a:cs typeface="Avenir Next Condensed Demi Bold"/>
                <a:sym typeface="Avenir Next Condensed Demi Bold"/>
              </a:defRPr>
            </a:lvl1pPr>
          </a:lstStyle>
          <a:p>
            <a:pPr lvl="0"/>
            <a:r>
              <a:rPr lang="nl-NL"/>
              <a:t>NAAM OPLEIDING/FACULTEIT</a:t>
            </a:r>
          </a:p>
        </p:txBody>
      </p:sp>
    </p:spTree>
    <p:extLst>
      <p:ext uri="{BB962C8B-B14F-4D97-AF65-F5344CB8AC3E}">
        <p14:creationId xmlns:p14="http://schemas.microsoft.com/office/powerpoint/2010/main" val="281981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49" y="1317523"/>
            <a:ext cx="7886699" cy="485944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 noProof="0"/>
              <a:t>Tekststijl van het model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646481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48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41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3600450" cy="4351338"/>
          </a:xfrm>
        </p:spPr>
        <p:txBody>
          <a:bodyPr>
            <a:normAutofit/>
          </a:bodyPr>
          <a:lstStyle>
            <a:lvl1pPr marL="0" indent="0">
              <a:buNone/>
              <a:defRPr sz="1700"/>
            </a:lvl1pPr>
          </a:lstStyle>
          <a:p>
            <a:pPr lvl="0"/>
            <a:r>
              <a:rPr lang="nl-NL" sz="1700"/>
              <a:t>Voorbeeldtekst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88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3600450" cy="4351338"/>
          </a:xfrm>
        </p:spPr>
        <p:txBody>
          <a:bodyPr>
            <a:normAutofit/>
          </a:bodyPr>
          <a:lstStyle>
            <a:lvl1pPr marL="0" indent="0">
              <a:buNone/>
              <a:defRPr sz="1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l-NL" sz="1700"/>
              <a:t>Voorbeeldtekst</a:t>
            </a:r>
            <a:endParaRPr lang="en-GB"/>
          </a:p>
        </p:txBody>
      </p:sp>
      <p:sp>
        <p:nvSpPr>
          <p:cNvPr id="6" name="Tijdelijke aanduiding voor afbeelding 5">
            <a:extLst>
              <a:ext uri="{FF2B5EF4-FFF2-40B4-BE49-F238E27FC236}">
                <a16:creationId xmlns:a16="http://schemas.microsoft.com/office/drawing/2014/main" id="{260C8E6A-14DF-4CBC-B795-FDA284EC47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14902" y="1825625"/>
            <a:ext cx="3600450" cy="4351338"/>
          </a:xfrm>
        </p:spPr>
        <p:txBody>
          <a:bodyPr>
            <a:normAutofit/>
          </a:bodyPr>
          <a:lstStyle>
            <a:lvl1pPr>
              <a:defRPr sz="1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op het pictogram als u een afbeelding wilt toevoegen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513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bbe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2438397"/>
            <a:ext cx="3600450" cy="373856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l-NL" sz="1700"/>
              <a:t>Voorbeeldtekst</a:t>
            </a:r>
            <a:endParaRPr lang="en-GB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302C1A6C-E298-44F7-B7CD-33C3102FF01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914900" y="2438395"/>
            <a:ext cx="3600450" cy="373856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l-NL" sz="1700"/>
              <a:t>Voorbeeldtekst</a:t>
            </a:r>
            <a:endParaRPr lang="en-GB"/>
          </a:p>
        </p:txBody>
      </p:sp>
      <p:sp>
        <p:nvSpPr>
          <p:cNvPr id="9" name="Tijdelijke aanduiding voor tekst 4">
            <a:extLst>
              <a:ext uri="{FF2B5EF4-FFF2-40B4-BE49-F238E27FC236}">
                <a16:creationId xmlns:a16="http://schemas.microsoft.com/office/drawing/2014/main" id="{4B8653B3-70AE-4E3E-9A4D-3EAF4B4F4A9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14900" y="1778433"/>
            <a:ext cx="3600450" cy="572219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nl-NL"/>
              <a:t>Klik om een tekst toe te voegen</a:t>
            </a:r>
            <a:endParaRPr lang="en-GB"/>
          </a:p>
        </p:txBody>
      </p:sp>
      <p:sp>
        <p:nvSpPr>
          <p:cNvPr id="10" name="Tijdelijke aanduiding voor tekst 4">
            <a:extLst>
              <a:ext uri="{FF2B5EF4-FFF2-40B4-BE49-F238E27FC236}">
                <a16:creationId xmlns:a16="http://schemas.microsoft.com/office/drawing/2014/main" id="{60C7571E-BBB1-4DDF-9329-A0C028CAE8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778434"/>
            <a:ext cx="3600450" cy="572219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nl-NL"/>
              <a:t>Klik om een tekst toe te voegen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50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">
            <a:extLst>
              <a:ext uri="{FF2B5EF4-FFF2-40B4-BE49-F238E27FC236}">
                <a16:creationId xmlns:a16="http://schemas.microsoft.com/office/drawing/2014/main" id="{2F35E840-7D0C-489A-B88C-9B5B6A358F43}"/>
              </a:ext>
            </a:extLst>
          </p:cNvPr>
          <p:cNvSpPr/>
          <p:nvPr userDrawn="1"/>
        </p:nvSpPr>
        <p:spPr>
          <a:xfrm>
            <a:off x="2362200" y="733425"/>
            <a:ext cx="4419600" cy="539115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pic>
        <p:nvPicPr>
          <p:cNvPr id="14" name="Afbeelding 2">
            <a:extLst>
              <a:ext uri="{FF2B5EF4-FFF2-40B4-BE49-F238E27FC236}">
                <a16:creationId xmlns:a16="http://schemas.microsoft.com/office/drawing/2014/main" id="{FFDA8079-95BD-45E3-8313-ABF6A59ED2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30161" y="601588"/>
            <a:ext cx="355939" cy="297299"/>
          </a:xfrm>
          <a:prstGeom prst="rect">
            <a:avLst/>
          </a:prstGeom>
        </p:spPr>
      </p:pic>
      <p:sp>
        <p:nvSpPr>
          <p:cNvPr id="18" name="Tijdelijke aanduiding voor tekst 17">
            <a:extLst>
              <a:ext uri="{FF2B5EF4-FFF2-40B4-BE49-F238E27FC236}">
                <a16:creationId xmlns:a16="http://schemas.microsoft.com/office/drawing/2014/main" id="{0085B888-A864-4C76-87C8-996231F3744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30839" y="1628775"/>
            <a:ext cx="3682322" cy="3600450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sz="3600"/>
              <a:t>‘</a:t>
            </a:r>
            <a:r>
              <a:rPr lang="en-GB" sz="3600"/>
              <a:t>Quote’</a:t>
            </a:r>
            <a:endParaRPr lang="nl-NL" sz="3600"/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id="{7E150451-5081-475D-A7BF-2CE6F5C377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30161" y="5429599"/>
            <a:ext cx="3683000" cy="493713"/>
          </a:xfrm>
        </p:spPr>
        <p:txBody>
          <a:bodyPr anchor="b"/>
          <a:lstStyle>
            <a:lvl1pPr marL="0" indent="0">
              <a:buNone/>
              <a:defRPr sz="174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NAAM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257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6486190-F1D1-43BB-B712-AB7BE1C18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749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BC46703-C372-4CCF-BBDB-349EF159E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245326"/>
            <a:ext cx="7886700" cy="4931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/>
              <a:t>Tekststijl van het model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D2936B9B-9586-48DE-B845-C54BC129D8B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9806" y="6227762"/>
            <a:ext cx="1359194" cy="588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92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8" r:id="rId3"/>
    <p:sldLayoutId id="2147483659" r:id="rId4"/>
    <p:sldLayoutId id="2147483650" r:id="rId5"/>
    <p:sldLayoutId id="2147483654" r:id="rId6"/>
    <p:sldLayoutId id="2147483657" r:id="rId7"/>
    <p:sldLayoutId id="2147483653" r:id="rId8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lang="nl-NL" sz="3200" b="0" kern="1200" baseline="0" dirty="0">
          <a:solidFill>
            <a:srgbClr val="E50856"/>
          </a:solidFill>
          <a:latin typeface="Avenir Next Condensed"/>
          <a:ea typeface="+mj-ea"/>
          <a:cs typeface="Arial" panose="020B0604020202020204" pitchFamily="34" charset="0"/>
          <a:sym typeface="Avenir Next Condensed Demi Bold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800" i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i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CAE017-C02F-4C5B-8AE0-E5F6CF516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Specificeer klantwaarde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50F867B-5E6B-4C44-9AA0-5B87B2F96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2489" y="5915377"/>
            <a:ext cx="2712859" cy="282223"/>
          </a:xfrm>
        </p:spPr>
        <p:txBody>
          <a:bodyPr>
            <a:normAutofit fontScale="55000" lnSpcReduction="20000"/>
          </a:bodyPr>
          <a:lstStyle/>
          <a:p>
            <a:r>
              <a:rPr lang="nl-NL" dirty="0"/>
              <a:t>Ton van Kollenburg – Lean Green Belt</a:t>
            </a: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5B42F903-29EC-48C8-9DE7-C7B1B05E20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572232"/>
              </p:ext>
            </p:extLst>
          </p:nvPr>
        </p:nvGraphicFramePr>
        <p:xfrm>
          <a:off x="474128" y="1653736"/>
          <a:ext cx="8041220" cy="3539709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010305">
                  <a:extLst>
                    <a:ext uri="{9D8B030D-6E8A-4147-A177-3AD203B41FA5}">
                      <a16:colId xmlns:a16="http://schemas.microsoft.com/office/drawing/2014/main" val="3467525476"/>
                    </a:ext>
                  </a:extLst>
                </a:gridCol>
                <a:gridCol w="2010305">
                  <a:extLst>
                    <a:ext uri="{9D8B030D-6E8A-4147-A177-3AD203B41FA5}">
                      <a16:colId xmlns:a16="http://schemas.microsoft.com/office/drawing/2014/main" val="1649981785"/>
                    </a:ext>
                  </a:extLst>
                </a:gridCol>
                <a:gridCol w="2010305">
                  <a:extLst>
                    <a:ext uri="{9D8B030D-6E8A-4147-A177-3AD203B41FA5}">
                      <a16:colId xmlns:a16="http://schemas.microsoft.com/office/drawing/2014/main" val="1644866401"/>
                    </a:ext>
                  </a:extLst>
                </a:gridCol>
                <a:gridCol w="2010305">
                  <a:extLst>
                    <a:ext uri="{9D8B030D-6E8A-4147-A177-3AD203B41FA5}">
                      <a16:colId xmlns:a16="http://schemas.microsoft.com/office/drawing/2014/main" val="2818091932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r>
                        <a:rPr lang="nl-NL" dirty="0"/>
                        <a:t>Vraag van de klant (Voice of the customer)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Klantwaarde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Eis proces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Critical to Quality (CTQ) / kritische prestatie indicator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3162971"/>
                  </a:ext>
                </a:extLst>
              </a:tr>
              <a:tr h="919935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489489"/>
                  </a:ext>
                </a:extLst>
              </a:tr>
              <a:tr h="778933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822557"/>
                  </a:ext>
                </a:extLst>
              </a:tr>
              <a:tr h="1109321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287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879855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uwdruk les Minor WCP" id="{A3DC4240-C3D8-4FE5-9056-4225E14DF978}" vid="{050EFAF8-EE68-4524-90EC-C29D46D99E28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Barcode" staticId="0x0101008526434F72C7D54580E1DCBC14C7673D|-708099503" UniqueId="63c087dd-2d5b-4de9-9c5b-2cafb609a9b8">
      <p:Name>Streepjescodes</p:Name>
      <p:Description>Hiermee worden unieke aanduidingen gegenereerd die in Microsoft Office-documenten kunnen worden ingevoegd. Met streepjescodes kan ook naar documenten worden gezocht.</p:Description>
      <p:CustomData>
        <barcode/>
      </p:CustomData>
    </p:PolicyItem>
  </p:PolicyItems>
</p:Policy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BarcodeValue xmlns="2121a1b9-8448-408e-af7e-795c3be766db">8159150494</_dlc_BarcodeValue>
    <_dlc_BarcodePreview xmlns="2121a1b9-8448-408e-af7e-795c3be766db">
      <Url>https://hannl.sharepoint.com/teams/LeanQRMCentrum/_layouts/15/barcodeimagefromitem.aspx?ID=150264&amp;list=2121a1b9-8448-408e-af7e-795c3be766db</Url>
      <Description>Streepjescode: 8159150494</Description>
    </_dlc_BarcodePreview>
    <_dlc_BarcodeImage xmlns="2121a1b9-8448-408e-af7e-795c3be766db">iVBORw0KGgoAAAANSUhEUgAAAYIAAABtCAYAAACsn2ZqAAAAAXNSR0IArs4c6QAAAARnQU1BAACxjwv8YQUAAAAJcEhZcwAADsMAAA7DAcdvqGQAABw6SURBVHhe7ZtBliRFsgQ5HgfiONxlrjI34Q90CwjWpmFGhrP4r1ze04W2aHn6bCKyi56ffrtcLpfLl+a+CC6Xy+WLc18El8vl8sW5L4LL5XL54twXweVyuXxx7ovgcrlcvjjHXwQ//fTTH+moju7AxoE3yXWkrQOpO1C7mbZ0Bzauw/u6+7Q7HdV5nxx4k1zHtKU7sHEd3tfd225wDmwcTN3gHEjdgdSdjuq8Tw6mbnAOpO5A7SZtHdi40xw/8emi1dEd2DjwJrmOtHUgdQdqN9OW7sDGdXhfd592p6M675MDb5LrmLZ0Bzauw/u6e9sNzoGNg6kbnAOpO5C601Gd98nB1A3OgdQdqN2krQMbd5rjJz5dtDq6AxsH3iTXkbYOpO5A7Wba0h3YuA7v6+7T7nRU531y4E1yHdOW7sDGdXhfd2+7wTmwcTB1g3MgdQdSdzqq8z45mLrBOZC6A7WbtHVg405z/MSni1ZHd2DjwJvkOtLWgdQdqN1MW7oDG9fhfd192p2O6rxPDrxJrmPa0h3YuA7v6+5tNzgHNg6mbnAOpO5A6k5Hdd4nB1M3OAdSd6B2k7YObNxpjp/4dNHq6A5sHHiTXEfaOpC6A7WbaUt3YOM6vK+7T7vTUZ33yYE3yXVMW7oDG9fhfd297QbnwMbB1A3OgdQdSN3pqM775GDqBudA6g7UbtLWgY07zfETny5aHd2BjQNvkutIWwdSd6B2M23pDmxch/d192l3OqrzPjnwJrmOaUt3YOM6vK+7t93gHNg4mLrBOZC6A6k7HdV5nxxM3eAcSN2B2k3aOrBxpzl+4tNFq6M7sHHgTXIdaetA6g7UbqYt3YGN6/C+7j7tTkd13icH3iTXMW3pDmxch/d197YbnAMbB1M3OAdSdyB1p6M675ODqRucA6k7ULtJWwc27jTHT3y6aHV0BzYOvEmuI20dSN2B2s20pTuwcR3e192n3emozvvkwJvkOqYt3YGN6/C+7t52g3Ng42DqBudA6g6k7nRU531yMHWDcyB1B2o3aevAxp3m+IlPF62O7sDGgTfJdaStA6k7ULuZtnQHNq7D+7r7tDsd1XmfHHiTXMe0pTuwcR3e193bbnAObBxM3eAcSN2B1J2O6rxPDqZucA6k7kDtJm0d2LjTHD/x6aLV0R3YOPAmuY60dSB1B2o305buwMZ1eF93n3anozrvkwNvkuuYtnQHNq7D+7p72w3OgY2DqRucA6k7kLrTUZ33ycHUDc6B1B2o3aStAxt3muMnPl20OroDGwfeJNeRtg6k7kDtZtrSHdi4Du/r7tPudFTnfXLgTXId05buwMZ1eF93b7vBObBxMHWDcyB1B1J3OqrzPjmYusE5kLoDtZu0dWDjTnP8xKeLVkd3YOPAm+Q60taB1B2o3UxbugMb1+F93X3anY7qvE8OvEmuY9rSHdi4Du/r7m03OAc2DqZucA6k7kDqTkd13icHUzc4B1J3oHaTtg5s3GmOn/h00eroDmwceJNcR9o6kLoDtZtpS3dg4zq8r7tPu9NRnffJgTfJdUxbugMb1+F93b3tBufAxsHUDc6B1B1I3emozvvkYOoG50DqDtRu0taBjTvN8ROfLlod3YGNA2+S60hbB1J3oHYzbekObFyH93X3aXc6qvM+OfAmuY5pS3dg4zq8r7u33eAc2DiYusE5kLoDqTsd1XmfHEzd4BxI3YHaTdo6sHGnOX7i00WrozuwceBNch1p60DqDtRupi3dgY3r8L7uPu1OR3XeJwfeJNcxbekObFyH93X3thucAxsHUzc4B1J3IHWnozrvk4OpG5wDqTtQu0lbBzbuNMdPfLpodXQHNg68Sa4jbR1I3YHazbSlO7BxHd7X3afd6ajO++TAm+Q6pi3dgY3r8L7u3naDc2DjYOoG50DqDqTudFTnfXIwdYNzIHUHajdp68DGneb4iU8XrY7uwMaBN8l1pK0DqTtQu5m2dAc2rsP7uvu0Ox3VeZ8ceJNcx7SlO7BxHd7X3dtucA5sHEzd4BxI3YHUnY7qvE8Opm5wDqTuQO0mbR3YuNMcP/HpotXRHdg48Ca5jrR1IHUHajfTlu7AxnV4X3efdqejOu+TA2+S65i2dAc2rsP7unvbDc6BjYOpG5wDqTuQutNRnffJwdQNzoHUHajdpK0DG3ea4yc+XbQ6ugMbB94k15G2DqTuQO1m2tId2LgO7+vu0+50VOd9cuBNch3Tlu7AxnV4X3dvu8E5sHEwdYNzIHUHUnc6qvM+OZi6wTmQugO1m7R1YONOc/zEp4tWR3dg48Cb5DrS1oHUHajdTFu6AxvX4X3dfdqdjuq8Tw68Sa5j2tId2LgO7+vubTc4BzYOpm5wDqTuQOpOR3XeJwdTNzgHUnegdpO2DmzcaY6f+HTR6ugObBx4k1xH2jqQugO1m2lLd2DjOryvu0+701Gd98mBN8l1TFu6AxvX4X3dve0G58DGwdQNzoHUHUjd6ajO++Rg6gbnQOoO1G7S1oGNO83xE58uWh3dgY0Db5LrSFsHUnegdjNt6Q5sXIf3dfdpdzqq8z458Ca5jmlLd2DjOryvu7fd4BzYOJi6wTmQugOpOx3VeZ8cTN3gHEjdgdpN2jqwcac5fuLTRaujO7Bx4E1yHWnrQOoO1G6mLd2Bjevwvu4+7U5Hdd4nB94k1zFt6Q5sXIf3dfe2G5wDGwdTNzgHUncgdaejOu+Tg6kbnAOpO1C7SVsHNu40x098umh1dAc2DrxJriNtHUjdgdrNtKU7sHEd3tfdp93pqM775MCb5DqmLd2Bjevwvu7edoNzYONg6gbnQOoOpO50VOd9cjB1g3MgdQdqN2nrwMad5viJTxetju7AxoE3yXWkrQOpO1C7mbZ0Bzauw/u6+7Q7HdV5nxx4k1zHtKU7sHEd3tfd225wDmwcTN3gHEjdgdSdjuq8Tw6mbnAOpO5A7SZtHdi40xw/8emi1dEd2DjwJrmOtHUgdQdqN9OW7sDGdXhfd592p6M675MDb5LrmLZ0Bzauw/u6e9sNzoGNg6kbnAOpO5C601Gd98nB1A3OgdQdqN2krQMbd5rjJz5dtDq6AxsH3iTXkbYOpO5A7Wba0h3YuA7v6+7T7nRU531y4E1yHdOW7sDGdXhfd2+7wTmwcTB1g3MgdQdSdzqq8z45mLrBOZC6A7WbtHVg405z/MSni1ZHd2DjwJvkOtLWgdQdqN1MW7oDG9fhfd192p2O6rxPDrxJrmPa0h3YuA7v6+5tNzgHNg6mbnAOpO5A6k5Hdd4nB1M3OAdSd6B2k7YObNxpjp/4dNHq6A5sHHiTXEfaOpC6A7WbaUt3YOM6vK+7T7vTUZ33yYE3yXVMW7oDG9fhfd297QbnwMbB1A3OgdQdSN3pqM775GDqBudA6g7UbtLWgY07zfETny5aHd2BjQNvkutIWwdSd6B2M23pDmxch/d192l3OqrzPjnwJrmOaUt3YOM6vK+7t93gHNg4mLrBOZC6A6k7HdV5nxxM3eAcSN2B2k3aOrBxpzl+4tNFq6M7sHHgTXIdaetA6g7UbqYt3YGN6/C+7j7tTkd13icH3iTXMW3pDmxch/d197YbnAMbB1M3OAdSdyB1p6M675ODqRucA6k7ULtJWwc27jTHT3y6aHV0BzYOvEmuI20dSN2B2s20pTuwcR3e192n3emozvvkwJvkOqYt3YGN6/C+7t52g3Ng42DqBudA6g6k7nRU531yMHWDcyB1B2o3aevAxp3m+IlPF62O7sDGgTfJdaStA6k7ULuZtnQHNq7D+7r7tDsd1XmfHHiTXMe0pTuwcR3e193bbnAObBxM3eAcSN2B1J2O6rxPDqZucA6k7kDtJm0d2LjTHD/x6aLV0R3YOPAmuY60dSB1B2o305buwMZ1eF93n3anozrvkwNvkuuYtnQHNq7D+7p72w3OgY2DqRucA6k7kLrTUZ33ycHUDc6B1B2o3aStAxt3muMnPl20OroDGwfeJNeRtg6k7kDtZtrSHdi4Du/r7tPudFTnfXLgTXId05buwMZ1eF93b7vBObBxMHWDcyB1B1J3OqrzPjmYusE5kLoDtZu0dWDjTnP8xKeLVkd3YOPAm+Q60taB1B2o3UxbugMb1+F93X3anY7qvE8OvEmuY9rSHdi4Du/r7m03OAc2DqZucA6k7kDqTkd13icHUzc4B1J3oHaTtg5s3GmOn/h00eroDmwceJNcR9o6kLoDtZtpS3dg4zq8r7tPu9NRnffJgTfJdUxbugMb1+F93b3tBufAxsHUDc6B1B1I3emozvvkYOoG50DqDtRu0taBjTvN8ROfLlod3YGNA2+S60hbB1J3oHYzbekObFyH93X3aXc6qvM+OfAmuY5pS3dg4zq8r7u33eAc2DiYusE5kLoDqTsd1XmfHEzd4BxI3YHaTdo6sHGnOX7i00WrozuwceBNch1p60DqDtRupi3dgY3r8L7uPu1OR3XeJwfeJNcxbekObFyH93X3thucAxsHUzc4B1J3IHWnozrvk4OpG5wDqTtQu0lbBzbuNMdPfLpodXQHNg68Sa4jbR1I3YHazbSlO7BxHd7X3afd6ajO++TAm+Q6pi3dgY3r8L7u3naDc2DjYOoG50DqDqTudFTnfXIwdYNzIHUHajdp68DGneb4iU8XrY7uwMaBN8l1pK0DqTtQu5m2dAc2rsP7uvu0Ox3VeZ8ceJNcx7SlO7BxHd7X3dtucA5sHEzd4BxI3YHUnY7qvE8Opm5wDqTuQO0mbR3YuNMcP/HpotXRHdg48Ca5jrR1IHUHajfTlu7AxnV4X3efdqejOu+TA2+S65i2dAc2rsP7unvbDc6BjYOpG5wDqTuQutNRnffJwdQNzoHUHajdpK0DG3ea4yc+XbQ6ugMbB94k15G2DqTuQO1m2tId2LgO7+vu0+50VOd9cuBNch3Tlu7AxnV4X3dvu8E5sHEwdYNzIHUHUnc6qvM+OZi6wTmQugO1m7R1YONOc/zEp4tWR3dg48Cb5DrS1oHUHajdTFu6AxvX4X3dfdqdjuq8Tw68Sa5j2tId2LgO7+vubTc4BzYOpm5wDqTuQOpOR3XeJwdTNzgHUnegdpO2DmzcaY6f+HTR6ugObBx4k1xH2jqQugO1m2lLd2DjOryvu0+701Gd98mBN8l1TFu6AxvX4X3dve0G58DGwdQNzoHUHUjd6ajO++Rg6gbnQOoO1G7S1oGNO83xE58uWh3dgY0Db5LrSFsHUnegdjNt6Q5sXIf3dfdpdzqq8z458Ca5jmlLd2DjOryvu7fd4BzYOJi6wTmQugOpOx3VeZ8cTN3gHEjdgdpN2jqwcac5fuLTRaujO7Bx4E1yHWnrQOoO1G6mLd2Bjevwvu4+7U5Hdd4nB94k1zFt6Q5sXIf3dfe2G5wDGwdTNzgHUncgdaejOu+Tg6kbnAOpO1C7SVsHNu40x098umh1dAc2DrxJriNtHUjdgdrNtKU7sHEd3tfdp93pqM775MCb5DqmLd2Bjevwvu7edoNzYONg6gbnQOoOpO50VOd9cjB1g3MgdQdqN2nrwMad5viJTxetju7AxoE3yXWkrQOpO1C7mbZ0Bzauw/u6+7Q7HdV5nxx4k1zHtKU7sHEd3tfd225wDmwcTN3gHEjdgdSdjuq8Tw6mbnAOpO5A7SZtHdi40xw/8emi1dEd2DjwJrmOtHUgdQdqN9OW7sDGdXhfd592p6M675MDb5LrmLZ0Bzauw/u6e9sNzoGNg6kbnAOpO5C601Gd98nB1A3OgdQdqN2krQMbd5rjJz5dtDq6AxsH3iTXkbYOpO5A7Wba0h3YuA7v6+7T7nRU531y4E1yHdOW7sDGdXhfd2+7wTmwcTB1g3MgdQdSdzqq8z45mLrBOZC6A7WbtHVg405z/MSni1ZHd2DjwJvkOtLWgdQdqN1MW7oDG9fhfd192p2O6rxPDrxJrmPa0h3YuA7v6+5tNzgHNg6mbnAOpO5A6k5Hdd4nB1M3OAdSd6B2k7YObNxpjp/4dNHq6A5sHHiTXEfaOpC6A7WbaUt3YOM6vK+7T7vTUZ33yYE3yXVMW7oDG9fhfd297QbnwMbB1A3OgdQdSN3pqM775GDqBudA6g7UbtLWgY07zfETny5aHd2BjQNvkutIWwdSd6B2M23pDmxch/d192l3OqrzPjnwJrmOaUt3YOM6vK+7t93gHNg4mLrBOZC6A6k7HdV5nxxM3eAcSN2B2k3aOrBxpzl+4tNFq6M7sHHgTXIdaetA6g7UbqYt3YGN6/C+7j7tTkd13icH3iTXMW3pDmxch/d197YbnAMbB1M3OAdSdyB1p6M675ODqRucA6k7ULtJWwc27jTHT3y6aHV0BzYOvEmuI20dSN2B2s20pTuwcR3e192n3emozvvkwJvkOqYt3YGN6/C+7t52g3Ng42DqBudA6g6k7nRU531yMHWDcyB1B2o3aevAxp3m+IlPF62O7sDGgTfJdaStA6k7ULuZtnQHNq7D+7r7tDsd1XmfHHiTXMe0pTuwcR3e193bbnAObBxM3eAcSN2B1J2O6rxPDqZucA6k7kDtJm0d2LjTHD/x6aLV0R3YOPAmuY60dSB1B2o305buwMZ1eF93n3anozrvkwNvkuuYtnQHNq7D+7p72w3OgY2DqRucA6k7kLrTUZ33ycHUDc6B1B2o3aStAxt3muMnPl20OroDGwfeJNeRtg6k7kDtZtrSHdi4Du/r7tPudFTnfXLgTXId05buwMZ1eF93b7vBObBxMHWDcyB1B1J3OqrzPjmYusE5kLoDtZu0dWDjTnP8xKeLVkd3YOPAm+Q60taB1B2o3UxbugMb1+F93X3anY7qvE8OvEmuY9rSHdi4Du/r7m03OAc2DqZucA6k7kDqTkd13icHUzc4B1J3oHaTtg5s3GmOn/h00eroDmwceJNcR9o6kLoDtZtpS3dg4zq8r7tPu9NRnffJgTfJdUxbugMb1+F93b3tBufAxsHUDc6B1B1I3emozvvkYOoG50DqDtRu0taBjTvN8ROfLlod3YGNA2+S60hbB1J3oHYzbekObFyH93X3aXc6qvM+OfAmuY5pS3dg4zq8r7u33eAc2DiYusE5kLoDqTsd1XmfHEzd4BxI3YHaTdo6sHGnOX7i00WrozuwceBNch1p60DqDtRupi3dgY3r8L7uPu1OR3XeJwfeJNcxbekObFyH93X3thucAxsHUzc4B1J3IHWnozrvk4OpG5wDqTtQu0lbBzbuNMdPfLpodXQHNg68Sa4jbR1I3YHazbSlO7BxHd7X3afd6ajO++TAm+Q6pi3dgY3r8L7u3naDc2DjYOoG50DqDqTudFTnfXIwdYNzIHUHajdp68DGneb4iU8XrY7uwMaBN8l1pK0DqTtQu5m2dAc2rsP7uvu0Ox3VeZ8ceJNcx7SlO7BxHd7X3dtucA5sHEzd4BxI3YHUnY7qvE8Opm5wDqTuQO0mbR3YuNMcP/HpotXRHdg48Ca5jrR1IHUHajfTlu7AxnV4X3efdqejOu+TA2+S65i2dAc2rsP7unvbDc6BjYOpG5wDqTuQutNRnffJwdQNzoHUHajdpK0DG3ea4yc+XbQ6ugMbB94k15G2DqTuQO1m2tId2LgO7+vu0+50VOd9cuBNch3Tlu7AxnV4X3dvu8E5sHEwdYNzIHUHUnc6qvM+OZi6wTmQugO1m7R1YONOc/zEp4tWR3dg48Cb5DrS1oHUHajdTFu6AxvX4X3dfdqdjuq8Tw68Sa5j2tId2LgO7+vubTc4BzYOpm5wDqTuQOpOR3XeJwdTNzgHUnegdpO2DmzcaY6f+HTR6ugObBx4k1xH2jqQugO1m2lLd2DjOryvu0+701Gd98mBN8l1TFu6AxvX4X3dve0G58DGwdQNzoHUHUjd6ajO++Rg6gbnQOoO1G7S1oGNO83xE58uWh3dgY0Db5LrSFsHUnegdjNt6Q5sXIf3dfdpdzqq8z458Ca5jmlLd2DjOryvu7fd4BzYOJi6wTmQugOpOx3VeZ8cTN3gHEjdgdpN2jqwcac5fuLTRaujO7Bx4E1yHWnrQOoO1G6mLd2Bjevwvu4+7U5Hdd4nB94k1zFt6Q5sXIf3dfe2G5wDGwdTNzgHUncgdaejOu+Tg6kbnAOpO1C7SVsHNu40x098umh1dAc2DrxJriNtHUjdgdrNtKU7sHEd3tfdp93pqM775MCb5DqmLd2Bjevwvu7edoNzYONg6gbnQOoOpO50VOd9cjB1g3MgdQdqN2nrwMad5viJTxetju7AxoE3yXWkrQOpO1C7mbZ0Bzauw/u6+7Q7HdV5nxx4k1zHtKU7sHEd3tfd225wDmwcTN3gHEjdgdSdjuq8Tw6mbnAOpO5A7SZtHdi40xw/8emi1dEd2DjwJrmOtHUgdQdqN9OW7sDGdXhfd592p6M675MDb5LrmLZ0Bzauw/u6e9sNzoGNg6kbnAOpO5C601Gd98nB1A3OgdQdqN2krQMbd5rjJz5dtDq6AxsH3iTXkbYOpO5A7Wba0h3YuA7v6+7T7nRU531y4E1yHdOW7sDGdXhfd2+7wTmwcTB1g3MgdQdSdzqq8z45mLrBOZC6A7WbtHVg405z/sTL5XK5/L/ivggul8vli3NfBJfL5fLFuS+Cy+Vy+eLcF8Hlcrl8ce6L4HK5XL4490VwuVwuX5z7IrhcLpcvzn0RXP4V/vPL3/8PMT//+t/vpvLf3379+afffvnP9yr+++vPfzvjz/z86/9+6i/+vvv5t/hRxz+rP+svvn3eTz/98lud7e/8O/mcy+UE90VwOc63l4AeWv/99bef//fAa18G//nlj4dhfjg/P/zqZ337mfBgfflZP5z9x3n5If7Xy/Dv5/6jO/+PdM7lcor7Irgc5j+//dI89P94mPnb9feHMvno4fz9BfP3n/3+7dl/eOKzvp/79/9dzWd9h/N+redu7/ydeM7lcpD7IricJXz7/+FFAO2D8Rvjwzl8I48/9+azws/Wb/d/oHv9cO4/ufPTOZfLQe6L4HIcfpXx58vg4QH85L49/L6d1X2b/+bTQ/XHP3/zWd8eyj/+7I8P6L//jaj6/Z2fz7lcTnJfBJd/hW8PrvBQNU8viQJn/rl9fDj/sxdB5bPP+vFXPN+8HuCnzrlcDnJfBJfj/O3XQN8ffN3D7w/+wcP5zwfkn79iqv13vv9Z99B881mLB3j3668fH+DznXfnXC7nuC+Cy1naB+aph/P3h2T3YP3fGd/y82+//BIemm8+K/ysH9Df9jl//ezznffnXC5nuC+Cy1H8DdmkP//o4Vy+LVf+2HQHvvms8LPfHtrNS+c722/y8c7fuX8juPyb3BfB5SzhVyjxgfmPHs7f/gPq0wPz8bxXn/XtW/z2n4/C6gG+uNd9EVz+Te6L4HKY5tdA3x909Z+U/kF8CP7+IP77g+/by6T5W8Wf/P1f2vzAy8/64W81f7z0nu7Dzzw9wIc7f+e+CC7/JvdFcPkXqL8Dbx6++o/Izl8PxB/P6B6E3x6Qf23ab9WHPut3Vp8nugf4Pz3jd+6L4PJvcl8El8vl8sW5L4LL5XL54twXweVyuXxx7ovgcrlcvjj3RXC5XC5fnPsiuFwuly/OfRFcLpfLF+e+CC6Xy+VL89tv/weSZEGk/EuPhgAAAABJRU5ErkJggg==</_dlc_BarcodeImage>
    <_ip_UnifiedCompliancePolicyUIAction xmlns="http://schemas.microsoft.com/sharepoint/v3" xsi:nil="true"/>
    <TaxKeywordTaxHTField xmlns="22ffc4f4-76f0-4a34-8573-7840a1f5ee3b">
      <Terms xmlns="http://schemas.microsoft.com/office/infopath/2007/PartnerControls"/>
    </TaxKeywordTaxHTField>
    <_ip_UnifiedCompliancePolicyProperties xmlns="http://schemas.microsoft.com/sharepoint/v3" xsi:nil="true"/>
    <TaxCatchAll xmlns="22ffc4f4-76f0-4a34-8573-7840a1f5ee3b" xsi:nil="true"/>
    <SharedWithUsers xmlns="22ffc4f4-76f0-4a34-8573-7840a1f5ee3b">
      <UserInfo>
        <DisplayName>Rademaker Nathalie</DisplayName>
        <AccountId>13</AccountId>
        <AccountType/>
      </UserInfo>
      <UserInfo>
        <DisplayName>Hofland Arian</DisplayName>
        <AccountId>24</AccountId>
        <AccountType/>
      </UserInfo>
      <UserInfo>
        <DisplayName>Wiegel Vincent</DisplayName>
        <AccountId>56</AccountId>
        <AccountType/>
      </UserInfo>
      <UserInfo>
        <DisplayName>Tiggeloven Stef</DisplayName>
        <AccountId>12</AccountId>
        <AccountType/>
      </UserInfo>
      <UserInfo>
        <DisplayName>Slomp Jannes</DisplayName>
        <AccountId>54</AccountId>
        <AccountType/>
      </UserInfo>
      <UserInfo>
        <DisplayName>Herkes Menno</DisplayName>
        <AccountId>21</AccountId>
        <AccountType/>
      </UserInfo>
    </SharedWithUsers>
    <lcf76f155ced4ddcb4097134ff3c332f xmlns="2121a1b9-8448-408e-af7e-795c3be766d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26434F72C7D54580E1DCBC14C7673D" ma:contentTypeVersion="26" ma:contentTypeDescription="Een nieuw document maken." ma:contentTypeScope="" ma:versionID="d92d99efa042fe0b305687b9c828ea60">
  <xsd:schema xmlns:xsd="http://www.w3.org/2001/XMLSchema" xmlns:xs="http://www.w3.org/2001/XMLSchema" xmlns:p="http://schemas.microsoft.com/office/2006/metadata/properties" xmlns:ns1="http://schemas.microsoft.com/sharepoint/v3" xmlns:ns2="22ffc4f4-76f0-4a34-8573-7840a1f5ee3b" xmlns:ns3="2121a1b9-8448-408e-af7e-795c3be766db" targetNamespace="http://schemas.microsoft.com/office/2006/metadata/properties" ma:root="true" ma:fieldsID="e455d3d97a0feea1553d2eb2db173a8d" ns1:_="" ns2:_="" ns3:_="">
    <xsd:import namespace="http://schemas.microsoft.com/sharepoint/v3"/>
    <xsd:import namespace="22ffc4f4-76f0-4a34-8573-7840a1f5ee3b"/>
    <xsd:import namespace="2121a1b9-8448-408e-af7e-795c3be766d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1:_dlc_Exempt" minOccurs="0"/>
                <xsd:element ref="ns3:_dlc_BarcodeValue" minOccurs="0"/>
                <xsd:element ref="ns3:_dlc_BarcodeImage" minOccurs="0"/>
                <xsd:element ref="ns3:_dlc_BarcodePreview" minOccurs="0"/>
                <xsd:element ref="ns2:TaxKeywordTaxHTField" minOccurs="0"/>
                <xsd:element ref="ns2:TaxCatchAll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6" nillable="true" ma:displayName="Van beleid uitgesloten" ma:hidden="true" ma:internalName="_dlc_Exempt" ma:readOnly="true">
      <xsd:simpleType>
        <xsd:restriction base="dms:Unknown"/>
      </xsd:simpleType>
    </xsd:element>
    <xsd:element name="_ip_UnifiedCompliancePolicyProperties" ma:index="23" nillable="true" ma:displayName="Eigenschappen van het geïntegreerd beleid voor naleving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Actie van de gebruikersinterface van het geïntegreerd beleid voor naleving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ffc4f4-76f0-4a34-8573-7840a1f5ee3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KeywordTaxHTField" ma:index="21" nillable="true" ma:taxonomy="true" ma:internalName="TaxKeywordTaxHTField" ma:taxonomyFieldName="TaxKeyword" ma:displayName="Ondernemingstrefwoorden" ma:fieldId="{23f27201-bee3-471e-b2e7-b64fd8b7ca38}" ma:taxonomyMulti="true" ma:sspId="f6aa0a0a-ab1b-4084-9454-0fab04725976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2" nillable="true" ma:displayName="Taxonomy Catch All Column" ma:hidden="true" ma:list="{1be508a8-ef40-4e47-b3ac-61645334163d}" ma:internalName="TaxCatchAll" ma:showField="CatchAllData" ma:web="22ffc4f4-76f0-4a34-8573-7840a1f5ee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1a1b9-8448-408e-af7e-795c3be766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dlc_BarcodeValue" ma:index="17" nillable="true" ma:displayName="Waarde van streepjescode" ma:description="De waarde van de streepjescode die aan dit item is toegewezen." ma:internalName="_dlc_BarcodeValue" ma:readOnly="true">
      <xsd:simpleType>
        <xsd:restriction base="dms:Text"/>
      </xsd:simpleType>
    </xsd:element>
    <xsd:element name="_dlc_BarcodeImage" ma:index="18" nillable="true" ma:displayName="Afbeelding van streepjescode" ma:description="" ma:hidden="true" ma:internalName="_dlc_BarcodeImage" ma:readOnly="false">
      <xsd:simpleType>
        <xsd:restriction base="dms:Note"/>
      </xsd:simpleType>
    </xsd:element>
    <xsd:element name="_dlc_BarcodePreview" ma:index="19" nillable="true" ma:displayName="Streepjescode" ma:description="De streepjescode die aan dit item is toegewezen." ma:format="Image" ma:hidden="true" ma:internalName="_dlc_BarcodePreview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1" nillable="true" ma:taxonomy="true" ma:internalName="lcf76f155ced4ddcb4097134ff3c332f" ma:taxonomyFieldName="MediaServiceImageTags" ma:displayName="Afbeeldingtags" ma:readOnly="false" ma:fieldId="{5cf76f15-5ced-4ddc-b409-7134ff3c332f}" ma:taxonomyMulti="true" ma:sspId="f6aa0a0a-ab1b-4084-9454-0fab047259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709FCE-FC40-47FA-B7BA-DD24CAE4516B}">
  <ds:schemaRefs>
    <ds:schemaRef ds:uri="office.server.policy"/>
  </ds:schemaRefs>
</ds:datastoreItem>
</file>

<file path=customXml/itemProps2.xml><?xml version="1.0" encoding="utf-8"?>
<ds:datastoreItem xmlns:ds="http://schemas.openxmlformats.org/officeDocument/2006/customXml" ds:itemID="{26978932-E590-472E-8CBC-C93045295B7D}">
  <ds:schemaRefs>
    <ds:schemaRef ds:uri="22ffc4f4-76f0-4a34-8573-7840a1f5ee3b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2121a1b9-8448-408e-af7e-795c3be766db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2D0B9D6-8E7B-4EFD-B34E-FB68AD99BEE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D74688B-016A-454F-9148-CA41CC39062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Diavoorstelling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Avenir Next Condensed</vt:lpstr>
      <vt:lpstr>Calibri</vt:lpstr>
      <vt:lpstr>Kantoorthema</vt:lpstr>
      <vt:lpstr>Specificeer klantwaarde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Arian Hofland</dc:creator>
  <cp:lastModifiedBy>Arian Hofland</cp:lastModifiedBy>
  <cp:revision>3</cp:revision>
  <dcterms:created xsi:type="dcterms:W3CDTF">2021-01-27T10:17:17Z</dcterms:created>
  <dcterms:modified xsi:type="dcterms:W3CDTF">2021-02-16T15:57:19Z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/>
  </property>
  <property fmtid="{D5CDD505-2E9C-101B-9397-08002B2CF9AE}" pid="3" name="ContentTypeId">
    <vt:lpwstr>0x0101008526434F72C7D54580E1DCBC14C7673D</vt:lpwstr>
  </property>
</Properties>
</file>