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2.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1"/>
  </p:notesMasterIdLst>
  <p:handoutMasterIdLst>
    <p:handoutMasterId r:id="rId22"/>
  </p:handoutMasterIdLst>
  <p:sldIdLst>
    <p:sldId id="256" r:id="rId6"/>
    <p:sldId id="1226" r:id="rId7"/>
    <p:sldId id="1222" r:id="rId8"/>
    <p:sldId id="1214" r:id="rId9"/>
    <p:sldId id="286" r:id="rId10"/>
    <p:sldId id="287" r:id="rId11"/>
    <p:sldId id="1225" r:id="rId12"/>
    <p:sldId id="297" r:id="rId13"/>
    <p:sldId id="282" r:id="rId14"/>
    <p:sldId id="281" r:id="rId15"/>
    <p:sldId id="1227" r:id="rId16"/>
    <p:sldId id="296" r:id="rId17"/>
    <p:sldId id="1224" r:id="rId18"/>
    <p:sldId id="1229" r:id="rId19"/>
    <p:sldId id="275" r:id="rId20"/>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iggeloven Stef" initials="TS" lastIdx="3" clrIdx="0">
    <p:extLst>
      <p:ext uri="{19B8F6BF-5375-455C-9EA6-DF929625EA0E}">
        <p15:presenceInfo xmlns:p15="http://schemas.microsoft.com/office/powerpoint/2012/main" userId="S-1-5-21-1501378416-83520637-2608446066-1001" providerId="AD"/>
      </p:ext>
    </p:extLst>
  </p:cmAuthor>
  <p:cmAuthor id="2" name="Keiren Jarek" initials="KJ" lastIdx="1" clrIdx="1">
    <p:extLst>
      <p:ext uri="{19B8F6BF-5375-455C-9EA6-DF929625EA0E}">
        <p15:presenceInfo xmlns:p15="http://schemas.microsoft.com/office/powerpoint/2012/main" userId="Keiren Jarek" providerId="None"/>
      </p:ext>
    </p:extLst>
  </p:cmAuthor>
  <p:cmAuthor id="3" name="Knol Wilfred" initials="KW" lastIdx="4" clrIdx="2">
    <p:extLst>
      <p:ext uri="{19B8F6BF-5375-455C-9EA6-DF929625EA0E}">
        <p15:presenceInfo xmlns:p15="http://schemas.microsoft.com/office/powerpoint/2012/main" userId="S::ymcja@han.nl::d366db4b-02dc-4bcd-b19c-d23011852e9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085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19F6AE-9F95-462C-BA44-0D12BC737FED}" v="1" dt="2024-03-20T11:22:12.117"/>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2613" autoAdjust="0"/>
  </p:normalViewPr>
  <p:slideViewPr>
    <p:cSldViewPr snapToGrid="0">
      <p:cViewPr varScale="1">
        <p:scale>
          <a:sx n="44" d="100"/>
          <a:sy n="44" d="100"/>
        </p:scale>
        <p:origin x="1452" y="48"/>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f Tiggeloven" userId="f508a23c-95c5-4f86-b262-03fe838c6123" providerId="ADAL" clId="{A119F6AE-9F95-462C-BA44-0D12BC737FED}"/>
    <pc:docChg chg="delSld modSld">
      <pc:chgData name="Stef Tiggeloven" userId="f508a23c-95c5-4f86-b262-03fe838c6123" providerId="ADAL" clId="{A119F6AE-9F95-462C-BA44-0D12BC737FED}" dt="2024-03-20T11:50:20.668" v="4" actId="47"/>
      <pc:docMkLst>
        <pc:docMk/>
      </pc:docMkLst>
      <pc:sldChg chg="delSp modAnim">
        <pc:chgData name="Stef Tiggeloven" userId="f508a23c-95c5-4f86-b262-03fe838c6123" providerId="ADAL" clId="{A119F6AE-9F95-462C-BA44-0D12BC737FED}" dt="2024-03-20T11:22:12.117" v="0"/>
        <pc:sldMkLst>
          <pc:docMk/>
          <pc:sldMk cId="23528238" sldId="275"/>
        </pc:sldMkLst>
        <pc:picChg chg="del">
          <ac:chgData name="Stef Tiggeloven" userId="f508a23c-95c5-4f86-b262-03fe838c6123" providerId="ADAL" clId="{A119F6AE-9F95-462C-BA44-0D12BC737FED}" dt="2024-03-20T11:22:12.117" v="0"/>
          <ac:picMkLst>
            <pc:docMk/>
            <pc:sldMk cId="23528238" sldId="275"/>
            <ac:picMk id="4" creationId="{8A1E7A94-7E1C-4750-91EB-B1DC520E41EB}"/>
          </ac:picMkLst>
        </pc:picChg>
      </pc:sldChg>
      <pc:sldChg chg="delSp del modAnim">
        <pc:chgData name="Stef Tiggeloven" userId="f508a23c-95c5-4f86-b262-03fe838c6123" providerId="ADAL" clId="{A119F6AE-9F95-462C-BA44-0D12BC737FED}" dt="2024-03-20T11:50:20.668" v="4" actId="47"/>
        <pc:sldMkLst>
          <pc:docMk/>
          <pc:sldMk cId="1247309364" sldId="279"/>
        </pc:sldMkLst>
        <pc:picChg chg="del">
          <ac:chgData name="Stef Tiggeloven" userId="f508a23c-95c5-4f86-b262-03fe838c6123" providerId="ADAL" clId="{A119F6AE-9F95-462C-BA44-0D12BC737FED}" dt="2024-03-20T11:22:12.117" v="0"/>
          <ac:picMkLst>
            <pc:docMk/>
            <pc:sldMk cId="1247309364" sldId="279"/>
            <ac:picMk id="3" creationId="{9424FB4A-73CB-455B-99DB-E2FADC41BAA3}"/>
          </ac:picMkLst>
        </pc:picChg>
      </pc:sldChg>
      <pc:sldChg chg="delSp modAnim">
        <pc:chgData name="Stef Tiggeloven" userId="f508a23c-95c5-4f86-b262-03fe838c6123" providerId="ADAL" clId="{A119F6AE-9F95-462C-BA44-0D12BC737FED}" dt="2024-03-20T11:22:12.117" v="0"/>
        <pc:sldMkLst>
          <pc:docMk/>
          <pc:sldMk cId="1043392424" sldId="281"/>
        </pc:sldMkLst>
        <pc:picChg chg="del">
          <ac:chgData name="Stef Tiggeloven" userId="f508a23c-95c5-4f86-b262-03fe838c6123" providerId="ADAL" clId="{A119F6AE-9F95-462C-BA44-0D12BC737FED}" dt="2024-03-20T11:22:12.117" v="0"/>
          <ac:picMkLst>
            <pc:docMk/>
            <pc:sldMk cId="1043392424" sldId="281"/>
            <ac:picMk id="5" creationId="{7395350E-FB98-4BD1-A1CA-83B7E89B5FE9}"/>
          </ac:picMkLst>
        </pc:picChg>
      </pc:sldChg>
      <pc:sldChg chg="delSp modAnim">
        <pc:chgData name="Stef Tiggeloven" userId="f508a23c-95c5-4f86-b262-03fe838c6123" providerId="ADAL" clId="{A119F6AE-9F95-462C-BA44-0D12BC737FED}" dt="2024-03-20T11:22:12.117" v="0"/>
        <pc:sldMkLst>
          <pc:docMk/>
          <pc:sldMk cId="933353391" sldId="282"/>
        </pc:sldMkLst>
        <pc:picChg chg="del">
          <ac:chgData name="Stef Tiggeloven" userId="f508a23c-95c5-4f86-b262-03fe838c6123" providerId="ADAL" clId="{A119F6AE-9F95-462C-BA44-0D12BC737FED}" dt="2024-03-20T11:22:12.117" v="0"/>
          <ac:picMkLst>
            <pc:docMk/>
            <pc:sldMk cId="933353391" sldId="282"/>
            <ac:picMk id="8" creationId="{C9FAC722-8003-46D3-806E-4F2DD7753644}"/>
          </ac:picMkLst>
        </pc:picChg>
      </pc:sldChg>
      <pc:sldChg chg="delSp modAnim">
        <pc:chgData name="Stef Tiggeloven" userId="f508a23c-95c5-4f86-b262-03fe838c6123" providerId="ADAL" clId="{A119F6AE-9F95-462C-BA44-0D12BC737FED}" dt="2024-03-20T11:22:12.117" v="0"/>
        <pc:sldMkLst>
          <pc:docMk/>
          <pc:sldMk cId="1891321694" sldId="286"/>
        </pc:sldMkLst>
        <pc:picChg chg="del">
          <ac:chgData name="Stef Tiggeloven" userId="f508a23c-95c5-4f86-b262-03fe838c6123" providerId="ADAL" clId="{A119F6AE-9F95-462C-BA44-0D12BC737FED}" dt="2024-03-20T11:22:12.117" v="0"/>
          <ac:picMkLst>
            <pc:docMk/>
            <pc:sldMk cId="1891321694" sldId="286"/>
            <ac:picMk id="6" creationId="{7EB3D5EE-7E87-4808-A5E8-B67F6A759036}"/>
          </ac:picMkLst>
        </pc:picChg>
      </pc:sldChg>
      <pc:sldChg chg="delSp modAnim">
        <pc:chgData name="Stef Tiggeloven" userId="f508a23c-95c5-4f86-b262-03fe838c6123" providerId="ADAL" clId="{A119F6AE-9F95-462C-BA44-0D12BC737FED}" dt="2024-03-20T11:22:12.117" v="0"/>
        <pc:sldMkLst>
          <pc:docMk/>
          <pc:sldMk cId="3132351082" sldId="287"/>
        </pc:sldMkLst>
        <pc:picChg chg="del">
          <ac:chgData name="Stef Tiggeloven" userId="f508a23c-95c5-4f86-b262-03fe838c6123" providerId="ADAL" clId="{A119F6AE-9F95-462C-BA44-0D12BC737FED}" dt="2024-03-20T11:22:12.117" v="0"/>
          <ac:picMkLst>
            <pc:docMk/>
            <pc:sldMk cId="3132351082" sldId="287"/>
            <ac:picMk id="6" creationId="{9D34D053-F232-483B-8F91-0C4BA4F6024F}"/>
          </ac:picMkLst>
        </pc:picChg>
      </pc:sldChg>
      <pc:sldChg chg="delSp modAnim">
        <pc:chgData name="Stef Tiggeloven" userId="f508a23c-95c5-4f86-b262-03fe838c6123" providerId="ADAL" clId="{A119F6AE-9F95-462C-BA44-0D12BC737FED}" dt="2024-03-20T11:22:12.117" v="0"/>
        <pc:sldMkLst>
          <pc:docMk/>
          <pc:sldMk cId="4170807655" sldId="296"/>
        </pc:sldMkLst>
        <pc:picChg chg="del">
          <ac:chgData name="Stef Tiggeloven" userId="f508a23c-95c5-4f86-b262-03fe838c6123" providerId="ADAL" clId="{A119F6AE-9F95-462C-BA44-0D12BC737FED}" dt="2024-03-20T11:22:12.117" v="0"/>
          <ac:picMkLst>
            <pc:docMk/>
            <pc:sldMk cId="4170807655" sldId="296"/>
            <ac:picMk id="2" creationId="{286E343E-CF10-400E-A044-0A633CF5AF42}"/>
          </ac:picMkLst>
        </pc:picChg>
      </pc:sldChg>
      <pc:sldChg chg="delSp modAnim">
        <pc:chgData name="Stef Tiggeloven" userId="f508a23c-95c5-4f86-b262-03fe838c6123" providerId="ADAL" clId="{A119F6AE-9F95-462C-BA44-0D12BC737FED}" dt="2024-03-20T11:22:12.117" v="0"/>
        <pc:sldMkLst>
          <pc:docMk/>
          <pc:sldMk cId="1609343539" sldId="297"/>
        </pc:sldMkLst>
        <pc:picChg chg="del">
          <ac:chgData name="Stef Tiggeloven" userId="f508a23c-95c5-4f86-b262-03fe838c6123" providerId="ADAL" clId="{A119F6AE-9F95-462C-BA44-0D12BC737FED}" dt="2024-03-20T11:22:12.117" v="0"/>
          <ac:picMkLst>
            <pc:docMk/>
            <pc:sldMk cId="1609343539" sldId="297"/>
            <ac:picMk id="6" creationId="{E7C84296-029A-4D28-9D8F-B1EB548A805A}"/>
          </ac:picMkLst>
        </pc:picChg>
      </pc:sldChg>
      <pc:sldChg chg="delSp modAnim">
        <pc:chgData name="Stef Tiggeloven" userId="f508a23c-95c5-4f86-b262-03fe838c6123" providerId="ADAL" clId="{A119F6AE-9F95-462C-BA44-0D12BC737FED}" dt="2024-03-20T11:22:12.117" v="0"/>
        <pc:sldMkLst>
          <pc:docMk/>
          <pc:sldMk cId="3176616749" sldId="1214"/>
        </pc:sldMkLst>
        <pc:picChg chg="del">
          <ac:chgData name="Stef Tiggeloven" userId="f508a23c-95c5-4f86-b262-03fe838c6123" providerId="ADAL" clId="{A119F6AE-9F95-462C-BA44-0D12BC737FED}" dt="2024-03-20T11:22:12.117" v="0"/>
          <ac:picMkLst>
            <pc:docMk/>
            <pc:sldMk cId="3176616749" sldId="1214"/>
            <ac:picMk id="4" creationId="{E59DFABF-DF6E-4193-BF32-F0C5B83EEE70}"/>
          </ac:picMkLst>
        </pc:picChg>
      </pc:sldChg>
      <pc:sldChg chg="delSp modAnim">
        <pc:chgData name="Stef Tiggeloven" userId="f508a23c-95c5-4f86-b262-03fe838c6123" providerId="ADAL" clId="{A119F6AE-9F95-462C-BA44-0D12BC737FED}" dt="2024-03-20T11:22:12.117" v="0"/>
        <pc:sldMkLst>
          <pc:docMk/>
          <pc:sldMk cId="4174611044" sldId="1222"/>
        </pc:sldMkLst>
        <pc:picChg chg="del">
          <ac:chgData name="Stef Tiggeloven" userId="f508a23c-95c5-4f86-b262-03fe838c6123" providerId="ADAL" clId="{A119F6AE-9F95-462C-BA44-0D12BC737FED}" dt="2024-03-20T11:22:12.117" v="0"/>
          <ac:picMkLst>
            <pc:docMk/>
            <pc:sldMk cId="4174611044" sldId="1222"/>
            <ac:picMk id="3" creationId="{C290366C-8B67-487A-B8D5-3809DBD439C3}"/>
          </ac:picMkLst>
        </pc:picChg>
      </pc:sldChg>
      <pc:sldChg chg="delSp modAnim">
        <pc:chgData name="Stef Tiggeloven" userId="f508a23c-95c5-4f86-b262-03fe838c6123" providerId="ADAL" clId="{A119F6AE-9F95-462C-BA44-0D12BC737FED}" dt="2024-03-20T11:22:12.117" v="0"/>
        <pc:sldMkLst>
          <pc:docMk/>
          <pc:sldMk cId="1090029985" sldId="1224"/>
        </pc:sldMkLst>
        <pc:picChg chg="del">
          <ac:chgData name="Stef Tiggeloven" userId="f508a23c-95c5-4f86-b262-03fe838c6123" providerId="ADAL" clId="{A119F6AE-9F95-462C-BA44-0D12BC737FED}" dt="2024-03-20T11:22:12.117" v="0"/>
          <ac:picMkLst>
            <pc:docMk/>
            <pc:sldMk cId="1090029985" sldId="1224"/>
            <ac:picMk id="2" creationId="{06B010B8-3BD8-4034-8A59-AFC958D25E47}"/>
          </ac:picMkLst>
        </pc:picChg>
      </pc:sldChg>
      <pc:sldChg chg="delSp modAnim">
        <pc:chgData name="Stef Tiggeloven" userId="f508a23c-95c5-4f86-b262-03fe838c6123" providerId="ADAL" clId="{A119F6AE-9F95-462C-BA44-0D12BC737FED}" dt="2024-03-20T11:22:12.117" v="0"/>
        <pc:sldMkLst>
          <pc:docMk/>
          <pc:sldMk cId="2206213499" sldId="1225"/>
        </pc:sldMkLst>
        <pc:picChg chg="del">
          <ac:chgData name="Stef Tiggeloven" userId="f508a23c-95c5-4f86-b262-03fe838c6123" providerId="ADAL" clId="{A119F6AE-9F95-462C-BA44-0D12BC737FED}" dt="2024-03-20T11:22:12.117" v="0"/>
          <ac:picMkLst>
            <pc:docMk/>
            <pc:sldMk cId="2206213499" sldId="1225"/>
            <ac:picMk id="4" creationId="{DF9E04C6-FB95-4759-B7F4-E843EB31309B}"/>
          </ac:picMkLst>
        </pc:picChg>
      </pc:sldChg>
      <pc:sldChg chg="delSp modAnim">
        <pc:chgData name="Stef Tiggeloven" userId="f508a23c-95c5-4f86-b262-03fe838c6123" providerId="ADAL" clId="{A119F6AE-9F95-462C-BA44-0D12BC737FED}" dt="2024-03-20T11:22:12.117" v="0"/>
        <pc:sldMkLst>
          <pc:docMk/>
          <pc:sldMk cId="1449396708" sldId="1226"/>
        </pc:sldMkLst>
        <pc:picChg chg="del">
          <ac:chgData name="Stef Tiggeloven" userId="f508a23c-95c5-4f86-b262-03fe838c6123" providerId="ADAL" clId="{A119F6AE-9F95-462C-BA44-0D12BC737FED}" dt="2024-03-20T11:22:12.117" v="0"/>
          <ac:picMkLst>
            <pc:docMk/>
            <pc:sldMk cId="1449396708" sldId="1226"/>
            <ac:picMk id="8" creationId="{D8705D6A-7635-47D2-9A76-855BEAA19B5D}"/>
          </ac:picMkLst>
        </pc:picChg>
      </pc:sldChg>
      <pc:sldChg chg="delSp modAnim">
        <pc:chgData name="Stef Tiggeloven" userId="f508a23c-95c5-4f86-b262-03fe838c6123" providerId="ADAL" clId="{A119F6AE-9F95-462C-BA44-0D12BC737FED}" dt="2024-03-20T11:22:12.117" v="0"/>
        <pc:sldMkLst>
          <pc:docMk/>
          <pc:sldMk cId="472787295" sldId="1227"/>
        </pc:sldMkLst>
        <pc:picChg chg="del">
          <ac:chgData name="Stef Tiggeloven" userId="f508a23c-95c5-4f86-b262-03fe838c6123" providerId="ADAL" clId="{A119F6AE-9F95-462C-BA44-0D12BC737FED}" dt="2024-03-20T11:22:12.117" v="0"/>
          <ac:picMkLst>
            <pc:docMk/>
            <pc:sldMk cId="472787295" sldId="1227"/>
            <ac:picMk id="4" creationId="{2020AD01-E990-46A1-A9BF-E8AF5CBD5FF8}"/>
          </ac:picMkLst>
        </pc:picChg>
      </pc:sldChg>
      <pc:sldChg chg="delSp modAnim">
        <pc:chgData name="Stef Tiggeloven" userId="f508a23c-95c5-4f86-b262-03fe838c6123" providerId="ADAL" clId="{A119F6AE-9F95-462C-BA44-0D12BC737FED}" dt="2024-03-20T11:22:12.117" v="0"/>
        <pc:sldMkLst>
          <pc:docMk/>
          <pc:sldMk cId="2442417276" sldId="1229"/>
        </pc:sldMkLst>
        <pc:picChg chg="del">
          <ac:chgData name="Stef Tiggeloven" userId="f508a23c-95c5-4f86-b262-03fe838c6123" providerId="ADAL" clId="{A119F6AE-9F95-462C-BA44-0D12BC737FED}" dt="2024-03-20T11:22:12.117" v="0"/>
          <ac:picMkLst>
            <pc:docMk/>
            <pc:sldMk cId="2442417276" sldId="1229"/>
            <ac:picMk id="4" creationId="{6DC1F14D-C0DD-43ED-8F0A-5283E5A27D40}"/>
          </ac:picMkLst>
        </pc:picChg>
      </pc:sldChg>
      <pc:sldChg chg="del">
        <pc:chgData name="Stef Tiggeloven" userId="f508a23c-95c5-4f86-b262-03fe838c6123" providerId="ADAL" clId="{A119F6AE-9F95-462C-BA44-0D12BC737FED}" dt="2024-03-20T11:24:54.321" v="3" actId="47"/>
        <pc:sldMkLst>
          <pc:docMk/>
          <pc:sldMk cId="2606346888" sldId="1230"/>
        </pc:sldMkLst>
      </pc:sldChg>
      <pc:sldChg chg="del">
        <pc:chgData name="Stef Tiggeloven" userId="f508a23c-95c5-4f86-b262-03fe838c6123" providerId="ADAL" clId="{A119F6AE-9F95-462C-BA44-0D12BC737FED}" dt="2024-03-20T11:24:44.830" v="1" actId="47"/>
        <pc:sldMkLst>
          <pc:docMk/>
          <pc:sldMk cId="4016786245" sldId="1231"/>
        </pc:sldMkLst>
      </pc:sldChg>
      <pc:sldChg chg="del">
        <pc:chgData name="Stef Tiggeloven" userId="f508a23c-95c5-4f86-b262-03fe838c6123" providerId="ADAL" clId="{A119F6AE-9F95-462C-BA44-0D12BC737FED}" dt="2024-03-20T11:24:49.185" v="2" actId="47"/>
        <pc:sldMkLst>
          <pc:docMk/>
          <pc:sldMk cId="3516976171" sldId="1232"/>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E1C74923-1B82-4261-AD1A-8E1960B27EA7}"/>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GB"/>
          </a:p>
        </p:txBody>
      </p:sp>
      <p:sp>
        <p:nvSpPr>
          <p:cNvPr id="3" name="Tijdelijke aanduiding voor datum 2">
            <a:extLst>
              <a:ext uri="{FF2B5EF4-FFF2-40B4-BE49-F238E27FC236}">
                <a16:creationId xmlns:a16="http://schemas.microsoft.com/office/drawing/2014/main" id="{351E4180-DF09-4385-B36B-26AB426698EB}"/>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971C1487-B345-4D7A-8841-CAD3CA824CC5}" type="datetimeFigureOut">
              <a:rPr lang="en-GB" smtClean="0"/>
              <a:t>20/03/2024</a:t>
            </a:fld>
            <a:endParaRPr lang="en-GB"/>
          </a:p>
        </p:txBody>
      </p:sp>
      <p:sp>
        <p:nvSpPr>
          <p:cNvPr id="4" name="Tijdelijke aanduiding voor voettekst 3">
            <a:extLst>
              <a:ext uri="{FF2B5EF4-FFF2-40B4-BE49-F238E27FC236}">
                <a16:creationId xmlns:a16="http://schemas.microsoft.com/office/drawing/2014/main" id="{1903559B-28FA-44F2-AB00-780C2BE737A0}"/>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GB"/>
          </a:p>
        </p:txBody>
      </p:sp>
      <p:sp>
        <p:nvSpPr>
          <p:cNvPr id="5" name="Tijdelijke aanduiding voor dianummer 4">
            <a:extLst>
              <a:ext uri="{FF2B5EF4-FFF2-40B4-BE49-F238E27FC236}">
                <a16:creationId xmlns:a16="http://schemas.microsoft.com/office/drawing/2014/main" id="{31479DEB-8B35-4839-8CC8-91D469BD6464}"/>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0F0508FD-1E01-438E-8C89-F185A8F61F6B}" type="slidenum">
              <a:rPr lang="en-GB" smtClean="0"/>
              <a:t>‹nr.›</a:t>
            </a:fld>
            <a:endParaRPr lang="en-GB"/>
          </a:p>
        </p:txBody>
      </p:sp>
    </p:spTree>
    <p:extLst>
      <p:ext uri="{BB962C8B-B14F-4D97-AF65-F5344CB8AC3E}">
        <p14:creationId xmlns:p14="http://schemas.microsoft.com/office/powerpoint/2010/main" val="21377622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nl-NL"/>
          </a:p>
        </p:txBody>
      </p:sp>
      <p:sp>
        <p:nvSpPr>
          <p:cNvPr id="3" name="Tijdelijke aanduiding voor datum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7D6F36F4-3FEC-4367-B1F6-CDE823BDBE3E}" type="datetimeFigureOut">
              <a:rPr lang="nl-NL" smtClean="0"/>
              <a:t>20-3-2024</a:t>
            </a:fld>
            <a:endParaRPr lang="nl-NL"/>
          </a:p>
        </p:txBody>
      </p:sp>
      <p:sp>
        <p:nvSpPr>
          <p:cNvPr id="4" name="Tijdelijke aanduiding voor dia-afbeelding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nl-NL"/>
          </a:p>
        </p:txBody>
      </p:sp>
      <p:sp>
        <p:nvSpPr>
          <p:cNvPr id="5" name="Tijdelijke aanduiding voor notities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nl-NL"/>
          </a:p>
        </p:txBody>
      </p:sp>
      <p:sp>
        <p:nvSpPr>
          <p:cNvPr id="7" name="Tijdelijke aanduiding voor dianumm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4E734C75-9DCA-4B38-AB32-821320232D8D}" type="slidenum">
              <a:rPr lang="nl-NL" smtClean="0"/>
              <a:t>‹nr.›</a:t>
            </a:fld>
            <a:endParaRPr lang="nl-NL"/>
          </a:p>
        </p:txBody>
      </p:sp>
    </p:spTree>
    <p:extLst>
      <p:ext uri="{BB962C8B-B14F-4D97-AF65-F5344CB8AC3E}">
        <p14:creationId xmlns:p14="http://schemas.microsoft.com/office/powerpoint/2010/main" val="3073029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Tweede pagina kennisclip.</a:t>
            </a:r>
          </a:p>
          <a:p>
            <a:r>
              <a:rPr lang="nl-NL" dirty="0"/>
              <a:t>Deze sluit aan op de eerste sheet en gaat door naar de presentatie/ video.</a:t>
            </a:r>
          </a:p>
          <a:p>
            <a:endParaRPr lang="nl-NL" dirty="0"/>
          </a:p>
          <a:p>
            <a:r>
              <a:rPr lang="nl-NL" dirty="0"/>
              <a:t>Gesproken tekst begint bij deze sheet, welkom en kort onderwerp. Indien nodig verwijzing naar andere clips.</a:t>
            </a:r>
          </a:p>
          <a:p>
            <a:endParaRPr lang="nl-NL" dirty="0"/>
          </a:p>
          <a:p>
            <a:r>
              <a:rPr lang="nl-NL" dirty="0"/>
              <a:t>HIERNA BEGINT DE EIGEN PRESENTATIE/ VIDEO.</a:t>
            </a:r>
          </a:p>
        </p:txBody>
      </p:sp>
      <p:sp>
        <p:nvSpPr>
          <p:cNvPr id="4" name="Tijdelijke aanduiding voor dianummer 3"/>
          <p:cNvSpPr>
            <a:spLocks noGrp="1"/>
          </p:cNvSpPr>
          <p:nvPr>
            <p:ph type="sldNum" sz="quarter" idx="5"/>
          </p:nvPr>
        </p:nvSpPr>
        <p:spPr/>
        <p:txBody>
          <a:bodyPr/>
          <a:lstStyle/>
          <a:p>
            <a:fld id="{CAF30F8F-0AB2-490D-BC7C-0F1CD4720885}" type="slidenum">
              <a:rPr lang="nl-NL" smtClean="0"/>
              <a:t>1</a:t>
            </a:fld>
            <a:endParaRPr lang="nl-NL"/>
          </a:p>
        </p:txBody>
      </p:sp>
    </p:spTree>
    <p:extLst>
      <p:ext uri="{BB962C8B-B14F-4D97-AF65-F5344CB8AC3E}">
        <p14:creationId xmlns:p14="http://schemas.microsoft.com/office/powerpoint/2010/main" val="4234208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777875" y="1200150"/>
            <a:ext cx="5759450" cy="3240088"/>
          </a:xfrm>
        </p:spPr>
      </p:sp>
      <p:sp>
        <p:nvSpPr>
          <p:cNvPr id="3" name="Tijdelijke aanduiding voor notities 2"/>
          <p:cNvSpPr>
            <a:spLocks noGrp="1"/>
          </p:cNvSpPr>
          <p:nvPr>
            <p:ph type="body" idx="1"/>
          </p:nvPr>
        </p:nvSpPr>
        <p:spPr/>
        <p:txBody>
          <a:bodyPr/>
          <a:lstStyle/>
          <a:p>
            <a:r>
              <a:rPr lang="nl-NL" dirty="0"/>
              <a:t>2 fases: </a:t>
            </a:r>
            <a:r>
              <a:rPr lang="nl-NL" dirty="0" err="1"/>
              <a:t>lean</a:t>
            </a:r>
            <a:r>
              <a:rPr lang="nl-NL" dirty="0"/>
              <a:t> operatie en continu verbeteren</a:t>
            </a:r>
          </a:p>
          <a:p>
            <a:r>
              <a:rPr lang="nl-NL" dirty="0"/>
              <a:t>Je wilt nu van A naar B (refereren naar het verhaal van </a:t>
            </a:r>
            <a:r>
              <a:rPr lang="nl-NL" dirty="0" err="1"/>
              <a:t>Arian</a:t>
            </a:r>
            <a:r>
              <a:rPr lang="nl-NL" dirty="0"/>
              <a:t>). Wie wordt trekker/leider van het implementatieplan</a:t>
            </a:r>
          </a:p>
          <a:p>
            <a:r>
              <a:rPr lang="nl-NL" dirty="0"/>
              <a:t>Op dit moment is vraag ‘wie deze fase gaat leiden’ beantwoord (wie wordt trekker van het implementatieplan en </a:t>
            </a:r>
            <a:r>
              <a:rPr lang="nl-NL" dirty="0" err="1"/>
              <a:t>wrs</a:t>
            </a:r>
            <a:r>
              <a:rPr lang="nl-NL" dirty="0"/>
              <a:t> dus ook van het borgen </a:t>
            </a:r>
            <a:r>
              <a:rPr lang="nl-NL" dirty="0" err="1"/>
              <a:t>vh</a:t>
            </a:r>
            <a:r>
              <a:rPr lang="nl-NL" dirty="0"/>
              <a:t> proces)</a:t>
            </a:r>
          </a:p>
          <a:p>
            <a:r>
              <a:rPr lang="nl-NL" dirty="0"/>
              <a:t>Daarbij kan ‘het </a:t>
            </a:r>
            <a:r>
              <a:rPr lang="nl-NL" dirty="0" err="1"/>
              <a:t>driehoeksdenken</a:t>
            </a:r>
            <a:r>
              <a:rPr lang="nl-NL" dirty="0"/>
              <a:t>’ je bij helpen. (https://www.yumpu.com/nl/document/read/20544633/denken-in-driehoeken-kessels-smit)</a:t>
            </a:r>
          </a:p>
          <a:p>
            <a:r>
              <a:rPr lang="nl-NL" dirty="0"/>
              <a:t>Relatie I – A; verantwoordelijke relatie</a:t>
            </a:r>
          </a:p>
          <a:p>
            <a:r>
              <a:rPr lang="nl-NL" dirty="0"/>
              <a:t>Relatie A – O; productieve relatie</a:t>
            </a:r>
          </a:p>
          <a:p>
            <a:r>
              <a:rPr lang="nl-NL" dirty="0"/>
              <a:t>Relatie I – O; deze is er wel maar behoeft minder aandacht</a:t>
            </a:r>
          </a:p>
          <a:p>
            <a:r>
              <a:rPr lang="nl-NL" dirty="0"/>
              <a:t>Voorbeelden:</a:t>
            </a:r>
          </a:p>
          <a:p>
            <a:pPr marL="171450" indent="-171450">
              <a:buFontTx/>
              <a:buChar char="-"/>
            </a:pPr>
            <a:r>
              <a:rPr lang="nl-NL" dirty="0"/>
              <a:t>traject cursisten / tent </a:t>
            </a:r>
            <a:r>
              <a:rPr lang="nl-NL" dirty="0" err="1"/>
              <a:t>org</a:t>
            </a:r>
            <a:r>
              <a:rPr lang="nl-NL" dirty="0"/>
              <a:t>: zoeken naar de I. I is in het beginstadium de initiator. </a:t>
            </a:r>
          </a:p>
          <a:p>
            <a:pPr marL="171450" indent="-171450">
              <a:buFontTx/>
              <a:buChar char="-"/>
            </a:pPr>
            <a:r>
              <a:rPr lang="nl-NL" dirty="0"/>
              <a:t>traject </a:t>
            </a:r>
            <a:r>
              <a:rPr lang="nl-NL" dirty="0" err="1"/>
              <a:t>soc</a:t>
            </a:r>
            <a:r>
              <a:rPr lang="nl-NL" dirty="0"/>
              <a:t> </a:t>
            </a:r>
            <a:r>
              <a:rPr lang="nl-NL" dirty="0" err="1"/>
              <a:t>work</a:t>
            </a:r>
            <a:r>
              <a:rPr lang="nl-NL" dirty="0"/>
              <a:t> </a:t>
            </a:r>
            <a:r>
              <a:rPr lang="nl-NL" dirty="0" err="1"/>
              <a:t>dt</a:t>
            </a:r>
            <a:r>
              <a:rPr lang="nl-NL" dirty="0"/>
              <a:t>/</a:t>
            </a:r>
            <a:r>
              <a:rPr lang="nl-NL" dirty="0" err="1"/>
              <a:t>vt</a:t>
            </a:r>
            <a:r>
              <a:rPr lang="nl-NL" dirty="0"/>
              <a:t>: vanaf begin duidelijk wie de I en de A is. Voordeel is als de fase ‘</a:t>
            </a:r>
            <a:r>
              <a:rPr lang="nl-NL" dirty="0" err="1"/>
              <a:t>lean</a:t>
            </a:r>
            <a:r>
              <a:rPr lang="nl-NL" dirty="0"/>
              <a:t> operatie’ naar fase ‘continu verbeteren’ gaat soepeler verloopt. </a:t>
            </a:r>
          </a:p>
          <a:p>
            <a:pPr marL="0" indent="0">
              <a:buFontTx/>
              <a:buNone/>
            </a:pPr>
            <a:r>
              <a:rPr lang="nl-NL" dirty="0"/>
              <a:t>Kun je starten zonder een I of een A?</a:t>
            </a:r>
          </a:p>
        </p:txBody>
      </p:sp>
      <p:sp>
        <p:nvSpPr>
          <p:cNvPr id="4" name="Tijdelijke aanduiding voor dianummer 3"/>
          <p:cNvSpPr>
            <a:spLocks noGrp="1"/>
          </p:cNvSpPr>
          <p:nvPr>
            <p:ph type="sldNum" sz="quarter" idx="5"/>
          </p:nvPr>
        </p:nvSpPr>
        <p:spPr/>
        <p:txBody>
          <a:bodyPr/>
          <a:lstStyle/>
          <a:p>
            <a:fld id="{4E734C75-9DCA-4B38-AB32-821320232D8D}" type="slidenum">
              <a:rPr lang="nl-NL" smtClean="0"/>
              <a:t>3</a:t>
            </a:fld>
            <a:endParaRPr lang="nl-NL"/>
          </a:p>
        </p:txBody>
      </p:sp>
    </p:spTree>
    <p:extLst>
      <p:ext uri="{BB962C8B-B14F-4D97-AF65-F5344CB8AC3E}">
        <p14:creationId xmlns:p14="http://schemas.microsoft.com/office/powerpoint/2010/main" val="3710494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777875" y="1200150"/>
            <a:ext cx="5759450" cy="3240088"/>
          </a:xfrm>
        </p:spPr>
      </p:sp>
      <p:sp>
        <p:nvSpPr>
          <p:cNvPr id="3" name="Tijdelijke aanduiding voor notities 2"/>
          <p:cNvSpPr>
            <a:spLocks noGrp="1"/>
          </p:cNvSpPr>
          <p:nvPr>
            <p:ph type="body" idx="1"/>
          </p:nvPr>
        </p:nvSpPr>
        <p:spPr/>
        <p:txBody>
          <a:bodyPr/>
          <a:lstStyle/>
          <a:p>
            <a:r>
              <a:rPr lang="nl-NL"/>
              <a:t>+ nabespreken (max 5/10 min)</a:t>
            </a:r>
          </a:p>
          <a:p>
            <a:r>
              <a:rPr lang="nl-NL"/>
              <a:t>In duo’s werken</a:t>
            </a:r>
          </a:p>
          <a:p>
            <a:r>
              <a:rPr lang="nl-NL"/>
              <a:t>Wie komt hier niet echt uit?</a:t>
            </a:r>
          </a:p>
          <a:p>
            <a:r>
              <a:rPr lang="nl-NL"/>
              <a:t>Conclusie; Wat is er voor nodig om het traject tot een succes te maken? Een goed initiator en een goede actor!</a:t>
            </a:r>
          </a:p>
          <a:p>
            <a:endParaRPr lang="nl-NL"/>
          </a:p>
        </p:txBody>
      </p:sp>
      <p:sp>
        <p:nvSpPr>
          <p:cNvPr id="4" name="Tijdelijke aanduiding voor dianummer 3"/>
          <p:cNvSpPr>
            <a:spLocks noGrp="1"/>
          </p:cNvSpPr>
          <p:nvPr>
            <p:ph type="sldNum" sz="quarter" idx="5"/>
          </p:nvPr>
        </p:nvSpPr>
        <p:spPr/>
        <p:txBody>
          <a:bodyPr/>
          <a:lstStyle/>
          <a:p>
            <a:fld id="{4E734C75-9DCA-4B38-AB32-821320232D8D}" type="slidenum">
              <a:rPr lang="nl-NL" smtClean="0"/>
              <a:t>4</a:t>
            </a:fld>
            <a:endParaRPr lang="nl-NL"/>
          </a:p>
        </p:txBody>
      </p:sp>
    </p:spTree>
    <p:extLst>
      <p:ext uri="{BB962C8B-B14F-4D97-AF65-F5344CB8AC3E}">
        <p14:creationId xmlns:p14="http://schemas.microsoft.com/office/powerpoint/2010/main" val="5171025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777875" y="1200150"/>
            <a:ext cx="5759450" cy="3240088"/>
          </a:xfrm>
        </p:spPr>
      </p:sp>
      <p:sp>
        <p:nvSpPr>
          <p:cNvPr id="3" name="Tijdelijke aanduiding voor notities 2"/>
          <p:cNvSpPr>
            <a:spLocks noGrp="1"/>
          </p:cNvSpPr>
          <p:nvPr>
            <p:ph type="body" idx="1"/>
          </p:nvPr>
        </p:nvSpPr>
        <p:spPr/>
        <p:txBody>
          <a:bodyPr/>
          <a:lstStyle/>
          <a:p>
            <a:r>
              <a:rPr lang="nl-NL"/>
              <a:t>+ nabespreken (max 5/10 min)</a:t>
            </a:r>
          </a:p>
          <a:p>
            <a:r>
              <a:rPr lang="nl-NL"/>
              <a:t>In duo’s werken</a:t>
            </a:r>
          </a:p>
          <a:p>
            <a:r>
              <a:rPr lang="nl-NL"/>
              <a:t>Wie komt hier niet echt uit?</a:t>
            </a:r>
          </a:p>
          <a:p>
            <a:r>
              <a:rPr lang="nl-NL"/>
              <a:t>Conclusie; Wat is er voor nodig om het traject tot een succes te maken? Een goed initiator en een goede actor!</a:t>
            </a:r>
          </a:p>
          <a:p>
            <a:endParaRPr lang="nl-NL"/>
          </a:p>
        </p:txBody>
      </p:sp>
      <p:sp>
        <p:nvSpPr>
          <p:cNvPr id="4" name="Tijdelijke aanduiding voor dianummer 3"/>
          <p:cNvSpPr>
            <a:spLocks noGrp="1"/>
          </p:cNvSpPr>
          <p:nvPr>
            <p:ph type="sldNum" sz="quarter" idx="5"/>
          </p:nvPr>
        </p:nvSpPr>
        <p:spPr/>
        <p:txBody>
          <a:bodyPr/>
          <a:lstStyle/>
          <a:p>
            <a:fld id="{4E734C75-9DCA-4B38-AB32-821320232D8D}" type="slidenum">
              <a:rPr lang="nl-NL" smtClean="0"/>
              <a:t>11</a:t>
            </a:fld>
            <a:endParaRPr lang="nl-NL"/>
          </a:p>
        </p:txBody>
      </p:sp>
    </p:spTree>
    <p:extLst>
      <p:ext uri="{BB962C8B-B14F-4D97-AF65-F5344CB8AC3E}">
        <p14:creationId xmlns:p14="http://schemas.microsoft.com/office/powerpoint/2010/main" val="35829951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777875" y="1200150"/>
            <a:ext cx="5759450" cy="3240088"/>
          </a:xfrm>
        </p:spPr>
      </p:sp>
      <p:sp>
        <p:nvSpPr>
          <p:cNvPr id="3" name="Tijdelijke aanduiding voor notities 2"/>
          <p:cNvSpPr>
            <a:spLocks noGrp="1"/>
          </p:cNvSpPr>
          <p:nvPr>
            <p:ph type="body" idx="1"/>
          </p:nvPr>
        </p:nvSpPr>
        <p:spPr/>
        <p:txBody>
          <a:bodyPr/>
          <a:lstStyle/>
          <a:p>
            <a:r>
              <a:rPr lang="nl-NL" dirty="0"/>
              <a:t>Veel mensen plaatsen een opdrachtgever (vaak vanwege </a:t>
            </a:r>
            <a:r>
              <a:rPr lang="nl-NL" dirty="0" err="1"/>
              <a:t>hierarchie</a:t>
            </a:r>
            <a:r>
              <a:rPr lang="nl-NL" dirty="0"/>
              <a:t>) op een voetstuk. Ze doen letterlijk wat de opdrachtgever zegt. Als de opdrachtgever zegt dat ze in de sloot moet springen dan doen ze dat. We moeten beseffen dat de opdrachtgever het vaak helemaal niet weet. Als facilitator hebben we lef nodig en moeten we leren doorvragen op de eerste aanleiding van het probleem. Ook moeten we checken of het probleem echt klopt. </a:t>
            </a:r>
          </a:p>
        </p:txBody>
      </p:sp>
      <p:sp>
        <p:nvSpPr>
          <p:cNvPr id="4" name="Tijdelijke aanduiding voor dianummer 3"/>
          <p:cNvSpPr>
            <a:spLocks noGrp="1"/>
          </p:cNvSpPr>
          <p:nvPr>
            <p:ph type="sldNum" sz="quarter" idx="5"/>
          </p:nvPr>
        </p:nvSpPr>
        <p:spPr/>
        <p:txBody>
          <a:bodyPr/>
          <a:lstStyle/>
          <a:p>
            <a:fld id="{4E734C75-9DCA-4B38-AB32-821320232D8D}" type="slidenum">
              <a:rPr lang="nl-NL" smtClean="0"/>
              <a:t>13</a:t>
            </a:fld>
            <a:endParaRPr lang="nl-NL"/>
          </a:p>
        </p:txBody>
      </p:sp>
    </p:spTree>
    <p:extLst>
      <p:ext uri="{BB962C8B-B14F-4D97-AF65-F5344CB8AC3E}">
        <p14:creationId xmlns:p14="http://schemas.microsoft.com/office/powerpoint/2010/main" val="24982732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21" name="Afbeelding 4">
            <a:extLst>
              <a:ext uri="{FF2B5EF4-FFF2-40B4-BE49-F238E27FC236}">
                <a16:creationId xmlns:a16="http://schemas.microsoft.com/office/drawing/2014/main" id="{3E43DDCB-339E-4C3A-9E9E-C22943510D3B}"/>
              </a:ext>
            </a:extLst>
          </p:cNvPr>
          <p:cNvPicPr>
            <a:picLocks noChangeAspect="1"/>
          </p:cNvPicPr>
          <p:nvPr userDrawn="1"/>
        </p:nvPicPr>
        <p:blipFill>
          <a:blip r:embed="rId2"/>
          <a:stretch>
            <a:fillRect/>
          </a:stretch>
        </p:blipFill>
        <p:spPr>
          <a:xfrm>
            <a:off x="5391875" y="1624876"/>
            <a:ext cx="5330383" cy="2545109"/>
          </a:xfrm>
          <a:prstGeom prst="rect">
            <a:avLst/>
          </a:prstGeom>
        </p:spPr>
      </p:pic>
      <p:sp>
        <p:nvSpPr>
          <p:cNvPr id="27" name="Tijdelijke aanduiding voor tekst 26">
            <a:extLst>
              <a:ext uri="{FF2B5EF4-FFF2-40B4-BE49-F238E27FC236}">
                <a16:creationId xmlns:a16="http://schemas.microsoft.com/office/drawing/2014/main" id="{62D72DF6-455F-49BB-BA77-CFB0EF824348}"/>
              </a:ext>
            </a:extLst>
          </p:cNvPr>
          <p:cNvSpPr>
            <a:spLocks noGrp="1"/>
          </p:cNvSpPr>
          <p:nvPr>
            <p:ph type="body" sz="quarter" idx="10" hasCustomPrompt="1"/>
          </p:nvPr>
        </p:nvSpPr>
        <p:spPr>
          <a:xfrm>
            <a:off x="893234" y="1884364"/>
            <a:ext cx="10452100" cy="3089275"/>
          </a:xfrm>
        </p:spPr>
        <p:txBody>
          <a:bodyPr>
            <a:normAutofit/>
          </a:bodyPr>
          <a:lstStyle>
            <a:lvl1pPr marL="0" indent="0">
              <a:buNone/>
              <a:defRPr lang="en-GB" sz="6750" b="1" i="0" u="none" strike="noStrike" cap="none" spc="0" baseline="0" dirty="0">
                <a:ln>
                  <a:noFill/>
                </a:ln>
                <a:solidFill>
                  <a:srgbClr val="000000"/>
                </a:solidFill>
                <a:uFillTx/>
                <a:latin typeface="Avenir Next Condensed"/>
                <a:ea typeface="Avenir Next Condensed"/>
                <a:cs typeface="Avenir Next Condensed"/>
                <a:sym typeface="Helvetica Neue Medium"/>
              </a:defRPr>
            </a:lvl1pPr>
          </a:lstStyle>
          <a:p>
            <a:pPr lvl="0"/>
            <a:r>
              <a:rPr lang="nl-NL" sz="6750">
                <a:latin typeface="Avenir Next Condensed"/>
              </a:rPr>
              <a:t>VOORBEELD VAN EEN TITEL_</a:t>
            </a:r>
            <a:endParaRPr lang="en-GB"/>
          </a:p>
        </p:txBody>
      </p:sp>
      <p:sp>
        <p:nvSpPr>
          <p:cNvPr id="29" name="Tijdelijke aanduiding voor tekst 28">
            <a:extLst>
              <a:ext uri="{FF2B5EF4-FFF2-40B4-BE49-F238E27FC236}">
                <a16:creationId xmlns:a16="http://schemas.microsoft.com/office/drawing/2014/main" id="{FDED8E11-341A-45D2-85B1-F7C4DB53232E}"/>
              </a:ext>
            </a:extLst>
          </p:cNvPr>
          <p:cNvSpPr>
            <a:spLocks noGrp="1"/>
          </p:cNvSpPr>
          <p:nvPr>
            <p:ph type="body" sz="quarter" idx="11" hasCustomPrompt="1"/>
          </p:nvPr>
        </p:nvSpPr>
        <p:spPr>
          <a:xfrm>
            <a:off x="893234" y="5095875"/>
            <a:ext cx="10452100" cy="1009650"/>
          </a:xfrm>
        </p:spPr>
        <p:txBody>
          <a:bodyPr>
            <a:normAutofit/>
          </a:bodyPr>
          <a:lstStyle>
            <a:lvl1pPr marL="0" indent="0">
              <a:buNone/>
              <a:defRPr lang="en-GB" sz="3300" b="0" i="0" u="none" strike="noStrike" cap="none" spc="0" baseline="0" dirty="0">
                <a:ln>
                  <a:noFill/>
                </a:ln>
                <a:solidFill>
                  <a:srgbClr val="000000"/>
                </a:solidFill>
                <a:uFillTx/>
                <a:latin typeface="Avenir Next Condensed"/>
                <a:ea typeface="Avenir Next Condensed Medium"/>
                <a:cs typeface="Avenir Next Condensed Medium"/>
                <a:sym typeface="Avenir Next Condensed Medium"/>
              </a:defRPr>
            </a:lvl1pPr>
          </a:lstStyle>
          <a:p>
            <a:pPr lvl="0"/>
            <a:r>
              <a:rPr lang="nl-NL"/>
              <a:t>VOORBEELD VAN EEN ONDERTITEL</a:t>
            </a:r>
            <a:endParaRPr lang="en-GB"/>
          </a:p>
        </p:txBody>
      </p:sp>
      <p:sp>
        <p:nvSpPr>
          <p:cNvPr id="34" name="Tijdelijke aanduiding voor tekst 33">
            <a:extLst>
              <a:ext uri="{FF2B5EF4-FFF2-40B4-BE49-F238E27FC236}">
                <a16:creationId xmlns:a16="http://schemas.microsoft.com/office/drawing/2014/main" id="{D9C3A310-643B-4139-9F62-77D06674713C}"/>
              </a:ext>
            </a:extLst>
          </p:cNvPr>
          <p:cNvSpPr>
            <a:spLocks noGrp="1"/>
          </p:cNvSpPr>
          <p:nvPr>
            <p:ph type="body" sz="quarter" idx="12" hasCustomPrompt="1"/>
          </p:nvPr>
        </p:nvSpPr>
        <p:spPr>
          <a:xfrm>
            <a:off x="893233" y="1196298"/>
            <a:ext cx="10458803" cy="588915"/>
          </a:xfrm>
        </p:spPr>
        <p:txBody>
          <a:bodyPr anchor="b">
            <a:noAutofit/>
          </a:bodyPr>
          <a:lstStyle>
            <a:lvl1pPr marL="0" indent="0">
              <a:buNone/>
              <a:defRPr lang="nl-NL" sz="2461" b="0" kern="1200" baseline="0" dirty="0" smtClean="0">
                <a:solidFill>
                  <a:srgbClr val="E50856"/>
                </a:solidFill>
                <a:latin typeface="Avenir Next Condensed"/>
                <a:ea typeface="Avenir Next Condensed Demi Bold"/>
                <a:cs typeface="Avenir Next Condensed Demi Bold"/>
                <a:sym typeface="Avenir Next Condensed Demi Bold"/>
              </a:defRPr>
            </a:lvl1pPr>
          </a:lstStyle>
          <a:p>
            <a:pPr lvl="0"/>
            <a:r>
              <a:rPr lang="nl-NL"/>
              <a:t>NAAM OPLEIDING/FACULTEIT</a:t>
            </a:r>
          </a:p>
        </p:txBody>
      </p:sp>
    </p:spTree>
    <p:extLst>
      <p:ext uri="{BB962C8B-B14F-4D97-AF65-F5344CB8AC3E}">
        <p14:creationId xmlns:p14="http://schemas.microsoft.com/office/powerpoint/2010/main" val="2819816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Titel en Tekst_">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D13B7015-BB4D-A84E-84E4-520C33B85DF3}"/>
              </a:ext>
            </a:extLst>
          </p:cNvPr>
          <p:cNvSpPr>
            <a:spLocks noGrp="1"/>
          </p:cNvSpPr>
          <p:nvPr>
            <p:ph type="title" hasCustomPrompt="1"/>
          </p:nvPr>
        </p:nvSpPr>
        <p:spPr/>
        <p:txBody>
          <a:bodyPr anchor="b">
            <a:normAutofit/>
          </a:bodyPr>
          <a:lstStyle>
            <a:lvl1pPr>
              <a:defRPr sz="3200">
                <a:solidFill>
                  <a:schemeClr val="tx2"/>
                </a:solidFill>
              </a:defRPr>
            </a:lvl1pPr>
          </a:lstStyle>
          <a:p>
            <a:r>
              <a:rPr lang="nl-NL"/>
              <a:t>ONDERWERP / titel</a:t>
            </a:r>
          </a:p>
        </p:txBody>
      </p:sp>
      <p:sp>
        <p:nvSpPr>
          <p:cNvPr id="6" name="Tijdelijke aanduiding voor tekst 2"/>
          <p:cNvSpPr>
            <a:spLocks noGrp="1"/>
          </p:cNvSpPr>
          <p:nvPr>
            <p:ph type="body" sz="quarter" idx="11"/>
          </p:nvPr>
        </p:nvSpPr>
        <p:spPr>
          <a:xfrm>
            <a:off x="838200" y="1925638"/>
            <a:ext cx="10515600" cy="424800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4056428886"/>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el en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BE6917-89F7-48C5-A271-631CE8C0D5C1}"/>
              </a:ext>
            </a:extLst>
          </p:cNvPr>
          <p:cNvSpPr>
            <a:spLocks noGrp="1"/>
          </p:cNvSpPr>
          <p:nvPr>
            <p:ph type="title" hasCustomPrompt="1"/>
          </p:nvPr>
        </p:nvSpPr>
        <p:spPr/>
        <p:txBody>
          <a:bodyPr anchor="b">
            <a:normAutofit/>
          </a:bodyPr>
          <a:lstStyle>
            <a:lvl1pPr>
              <a:defRPr lang="en-GB" sz="3200" b="0" kern="1200" dirty="0" smtClean="0">
                <a:solidFill>
                  <a:srgbClr val="E50856"/>
                </a:solidFill>
                <a:latin typeface="Avenir Next Condensed"/>
                <a:ea typeface="Avenir Next Condensed"/>
                <a:cs typeface="Arial" panose="020B0604020202020204" pitchFamily="34" charset="0"/>
                <a:sym typeface="Avenir Next Condensed Demi Bold"/>
              </a:defRPr>
            </a:lvl1pPr>
          </a:lstStyle>
          <a:p>
            <a:pPr marL="0" lvl="0" indent="0" algn="l" defTabSz="685783" rtl="0" eaLnBrk="1" latinLnBrk="0" hangingPunct="1">
              <a:lnSpc>
                <a:spcPct val="90000"/>
              </a:lnSpc>
              <a:spcBef>
                <a:spcPts val="750"/>
              </a:spcBef>
              <a:buFont typeface="Arial" panose="020B0604020202020204" pitchFamily="34" charset="0"/>
              <a:buNone/>
            </a:pPr>
            <a:r>
              <a:rPr lang="nl-NL"/>
              <a:t>VOORBEELD VAN EEN ONDERWERP</a:t>
            </a:r>
            <a:endParaRPr lang="en-GB"/>
          </a:p>
        </p:txBody>
      </p:sp>
      <p:sp>
        <p:nvSpPr>
          <p:cNvPr id="3" name="Tijdelijke aanduiding voor inhoud 2">
            <a:extLst>
              <a:ext uri="{FF2B5EF4-FFF2-40B4-BE49-F238E27FC236}">
                <a16:creationId xmlns:a16="http://schemas.microsoft.com/office/drawing/2014/main" id="{1F4D8162-1AA2-4B35-BEA6-C78FDA7F8A36}"/>
              </a:ext>
            </a:extLst>
          </p:cNvPr>
          <p:cNvSpPr>
            <a:spLocks noGrp="1"/>
          </p:cNvSpPr>
          <p:nvPr>
            <p:ph idx="1" hasCustomPrompt="1"/>
          </p:nvPr>
        </p:nvSpPr>
        <p:spPr>
          <a:xfrm>
            <a:off x="838199" y="1317523"/>
            <a:ext cx="10515599" cy="4859440"/>
          </a:xfrm>
        </p:spPr>
        <p:txBody>
          <a:bodyPr>
            <a:normAutofit/>
          </a:bodyPr>
          <a:lstStyle>
            <a:lvl1pPr marL="0" indent="0">
              <a:buNone/>
              <a:defRPr sz="2000"/>
            </a:lvl1pPr>
            <a:lvl2pPr>
              <a:defRPr/>
            </a:lvl2pPr>
            <a:lvl3pPr>
              <a:defRPr/>
            </a:lvl3pPr>
            <a:lvl4pPr>
              <a:defRPr/>
            </a:lvl4pPr>
            <a:lvl5pPr>
              <a:defRPr/>
            </a:lvl5pPr>
          </a:lstStyle>
          <a:p>
            <a:pPr lvl="0"/>
            <a:r>
              <a:rPr lang="nl-NL" noProof="0"/>
              <a:t>Tekststijl van het model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spTree>
    <p:extLst>
      <p:ext uri="{BB962C8B-B14F-4D97-AF65-F5344CB8AC3E}">
        <p14:creationId xmlns:p14="http://schemas.microsoft.com/office/powerpoint/2010/main" val="1646481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BE6917-89F7-48C5-A271-631CE8C0D5C1}"/>
              </a:ext>
            </a:extLst>
          </p:cNvPr>
          <p:cNvSpPr>
            <a:spLocks noGrp="1"/>
          </p:cNvSpPr>
          <p:nvPr>
            <p:ph type="title" hasCustomPrompt="1"/>
          </p:nvPr>
        </p:nvSpPr>
        <p:spPr/>
        <p:txBody>
          <a:bodyPr anchor="b">
            <a:normAutofit/>
          </a:bodyPr>
          <a:lstStyle>
            <a:lvl1pPr>
              <a:defRPr lang="en-GB" sz="3200" b="0" kern="1200" dirty="0" smtClean="0">
                <a:solidFill>
                  <a:srgbClr val="E50856"/>
                </a:solidFill>
                <a:latin typeface="Avenir Next Condensed"/>
                <a:ea typeface="Avenir Next Condensed"/>
                <a:cs typeface="Arial" panose="020B0604020202020204" pitchFamily="34" charset="0"/>
                <a:sym typeface="Avenir Next Condensed Demi Bold"/>
              </a:defRPr>
            </a:lvl1pPr>
          </a:lstStyle>
          <a:p>
            <a:pPr marL="0" lvl="0" indent="0" algn="l" defTabSz="685783" rtl="0" eaLnBrk="1" latinLnBrk="0" hangingPunct="1">
              <a:lnSpc>
                <a:spcPct val="90000"/>
              </a:lnSpc>
              <a:spcBef>
                <a:spcPts val="750"/>
              </a:spcBef>
              <a:buFont typeface="Arial" panose="020B0604020202020204" pitchFamily="34" charset="0"/>
              <a:buNone/>
            </a:pPr>
            <a:r>
              <a:rPr lang="nl-NL"/>
              <a:t>VOORBEELD VAN EEN ONDERWERP</a:t>
            </a:r>
            <a:endParaRPr lang="en-GB"/>
          </a:p>
        </p:txBody>
      </p:sp>
    </p:spTree>
    <p:extLst>
      <p:ext uri="{BB962C8B-B14F-4D97-AF65-F5344CB8AC3E}">
        <p14:creationId xmlns:p14="http://schemas.microsoft.com/office/powerpoint/2010/main" val="4263485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841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en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BE6917-89F7-48C5-A271-631CE8C0D5C1}"/>
              </a:ext>
            </a:extLst>
          </p:cNvPr>
          <p:cNvSpPr>
            <a:spLocks noGrp="1"/>
          </p:cNvSpPr>
          <p:nvPr>
            <p:ph type="title" hasCustomPrompt="1"/>
          </p:nvPr>
        </p:nvSpPr>
        <p:spPr/>
        <p:txBody>
          <a:bodyPr anchor="b">
            <a:normAutofit/>
          </a:bodyPr>
          <a:lstStyle>
            <a:lvl1pPr>
              <a:defRPr lang="en-GB" sz="3200" b="0" kern="1200" dirty="0" smtClean="0">
                <a:solidFill>
                  <a:srgbClr val="E50856"/>
                </a:solidFill>
                <a:latin typeface="Avenir Next Condensed"/>
                <a:ea typeface="Avenir Next Condensed"/>
                <a:cs typeface="Arial" panose="020B0604020202020204" pitchFamily="34" charset="0"/>
                <a:sym typeface="Avenir Next Condensed Demi Bold"/>
              </a:defRPr>
            </a:lvl1pPr>
          </a:lstStyle>
          <a:p>
            <a:pPr marL="0" lvl="0" indent="0" algn="l" defTabSz="685783" rtl="0" eaLnBrk="1" latinLnBrk="0" hangingPunct="1">
              <a:lnSpc>
                <a:spcPct val="90000"/>
              </a:lnSpc>
              <a:spcBef>
                <a:spcPts val="750"/>
              </a:spcBef>
              <a:buFont typeface="Arial" panose="020B0604020202020204" pitchFamily="34" charset="0"/>
              <a:buNone/>
            </a:pPr>
            <a:r>
              <a:rPr lang="nl-NL"/>
              <a:t>VOORBEELD VAN EEN ONDERWERP</a:t>
            </a:r>
            <a:endParaRPr lang="en-GB"/>
          </a:p>
        </p:txBody>
      </p:sp>
      <p:sp>
        <p:nvSpPr>
          <p:cNvPr id="3" name="Tijdelijke aanduiding voor inhoud 2">
            <a:extLst>
              <a:ext uri="{FF2B5EF4-FFF2-40B4-BE49-F238E27FC236}">
                <a16:creationId xmlns:a16="http://schemas.microsoft.com/office/drawing/2014/main" id="{1F4D8162-1AA2-4B35-BEA6-C78FDA7F8A36}"/>
              </a:ext>
            </a:extLst>
          </p:cNvPr>
          <p:cNvSpPr>
            <a:spLocks noGrp="1"/>
          </p:cNvSpPr>
          <p:nvPr>
            <p:ph idx="1" hasCustomPrompt="1"/>
          </p:nvPr>
        </p:nvSpPr>
        <p:spPr>
          <a:xfrm>
            <a:off x="838200" y="1825625"/>
            <a:ext cx="4800600" cy="4351338"/>
          </a:xfrm>
        </p:spPr>
        <p:txBody>
          <a:bodyPr>
            <a:normAutofit/>
          </a:bodyPr>
          <a:lstStyle>
            <a:lvl1pPr marL="0" indent="0">
              <a:buNone/>
              <a:defRPr sz="1700"/>
            </a:lvl1pPr>
          </a:lstStyle>
          <a:p>
            <a:pPr lvl="0"/>
            <a:r>
              <a:rPr lang="nl-NL" sz="1700"/>
              <a:t>Voorbeeldtekst</a:t>
            </a:r>
            <a:endParaRPr lang="en-GB"/>
          </a:p>
        </p:txBody>
      </p:sp>
    </p:spTree>
    <p:extLst>
      <p:ext uri="{BB962C8B-B14F-4D97-AF65-F5344CB8AC3E}">
        <p14:creationId xmlns:p14="http://schemas.microsoft.com/office/powerpoint/2010/main" val="3578886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Tekst en Afbeeld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BE6917-89F7-48C5-A271-631CE8C0D5C1}"/>
              </a:ext>
            </a:extLst>
          </p:cNvPr>
          <p:cNvSpPr>
            <a:spLocks noGrp="1"/>
          </p:cNvSpPr>
          <p:nvPr>
            <p:ph type="title" hasCustomPrompt="1"/>
          </p:nvPr>
        </p:nvSpPr>
        <p:spPr/>
        <p:txBody>
          <a:bodyPr anchor="b">
            <a:normAutofit/>
          </a:bodyPr>
          <a:lstStyle>
            <a:lvl1pPr>
              <a:defRPr lang="en-GB" sz="3200" b="0" kern="1200" dirty="0" smtClean="0">
                <a:solidFill>
                  <a:srgbClr val="E50856"/>
                </a:solidFill>
                <a:latin typeface="Avenir Next Condensed"/>
                <a:ea typeface="Avenir Next Condensed"/>
                <a:cs typeface="Arial" panose="020B0604020202020204" pitchFamily="34" charset="0"/>
                <a:sym typeface="Avenir Next Condensed Demi Bold"/>
              </a:defRPr>
            </a:lvl1pPr>
          </a:lstStyle>
          <a:p>
            <a:pPr marL="0" lvl="0" indent="0" algn="l" defTabSz="685783" rtl="0" eaLnBrk="1" latinLnBrk="0" hangingPunct="1">
              <a:lnSpc>
                <a:spcPct val="90000"/>
              </a:lnSpc>
              <a:spcBef>
                <a:spcPts val="750"/>
              </a:spcBef>
              <a:buFont typeface="Arial" panose="020B0604020202020204" pitchFamily="34" charset="0"/>
              <a:buNone/>
            </a:pPr>
            <a:r>
              <a:rPr lang="nl-NL"/>
              <a:t>VOORBEELD VAN EEN ONDERWERP</a:t>
            </a:r>
            <a:endParaRPr lang="en-GB"/>
          </a:p>
        </p:txBody>
      </p:sp>
      <p:sp>
        <p:nvSpPr>
          <p:cNvPr id="3" name="Tijdelijke aanduiding voor inhoud 2">
            <a:extLst>
              <a:ext uri="{FF2B5EF4-FFF2-40B4-BE49-F238E27FC236}">
                <a16:creationId xmlns:a16="http://schemas.microsoft.com/office/drawing/2014/main" id="{1F4D8162-1AA2-4B35-BEA6-C78FDA7F8A36}"/>
              </a:ext>
            </a:extLst>
          </p:cNvPr>
          <p:cNvSpPr>
            <a:spLocks noGrp="1"/>
          </p:cNvSpPr>
          <p:nvPr>
            <p:ph idx="1" hasCustomPrompt="1"/>
          </p:nvPr>
        </p:nvSpPr>
        <p:spPr>
          <a:xfrm>
            <a:off x="838200" y="1825625"/>
            <a:ext cx="4800600" cy="4351338"/>
          </a:xfrm>
        </p:spPr>
        <p:txBody>
          <a:bodyPr>
            <a:normAutofit/>
          </a:bodyPr>
          <a:lstStyle>
            <a:lvl1pPr marL="0" indent="0">
              <a:buNone/>
              <a:defRPr sz="1700">
                <a:latin typeface="Arial" panose="020B0604020202020204" pitchFamily="34" charset="0"/>
                <a:cs typeface="Arial" panose="020B0604020202020204" pitchFamily="34" charset="0"/>
              </a:defRPr>
            </a:lvl1pPr>
          </a:lstStyle>
          <a:p>
            <a:pPr lvl="0"/>
            <a:r>
              <a:rPr lang="nl-NL" sz="1700"/>
              <a:t>Voorbeeldtekst</a:t>
            </a:r>
            <a:endParaRPr lang="en-GB"/>
          </a:p>
        </p:txBody>
      </p:sp>
      <p:sp>
        <p:nvSpPr>
          <p:cNvPr id="6" name="Tijdelijke aanduiding voor afbeelding 5">
            <a:extLst>
              <a:ext uri="{FF2B5EF4-FFF2-40B4-BE49-F238E27FC236}">
                <a16:creationId xmlns:a16="http://schemas.microsoft.com/office/drawing/2014/main" id="{260C8E6A-14DF-4CBC-B795-FDA284EC4712}"/>
              </a:ext>
            </a:extLst>
          </p:cNvPr>
          <p:cNvSpPr>
            <a:spLocks noGrp="1"/>
          </p:cNvSpPr>
          <p:nvPr>
            <p:ph type="pic" sz="quarter" idx="11"/>
          </p:nvPr>
        </p:nvSpPr>
        <p:spPr>
          <a:xfrm>
            <a:off x="6553203" y="1825625"/>
            <a:ext cx="4800600" cy="4351338"/>
          </a:xfrm>
        </p:spPr>
        <p:txBody>
          <a:bodyPr>
            <a:normAutofit/>
          </a:bodyPr>
          <a:lstStyle>
            <a:lvl1pPr>
              <a:defRPr sz="1700">
                <a:latin typeface="Arial" panose="020B0604020202020204" pitchFamily="34" charset="0"/>
                <a:cs typeface="Arial" panose="020B0604020202020204" pitchFamily="34" charset="0"/>
              </a:defRPr>
            </a:lvl1pPr>
          </a:lstStyle>
          <a:p>
            <a:r>
              <a:rPr lang="nl-NL"/>
              <a:t>Klik op het pictogram als u een afbeelding wilt toevoegen</a:t>
            </a:r>
            <a:endParaRPr lang="en-GB"/>
          </a:p>
        </p:txBody>
      </p:sp>
    </p:spTree>
    <p:extLst>
      <p:ext uri="{BB962C8B-B14F-4D97-AF65-F5344CB8AC3E}">
        <p14:creationId xmlns:p14="http://schemas.microsoft.com/office/powerpoint/2010/main" val="2602513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ubbele Titel en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BE6917-89F7-48C5-A271-631CE8C0D5C1}"/>
              </a:ext>
            </a:extLst>
          </p:cNvPr>
          <p:cNvSpPr>
            <a:spLocks noGrp="1"/>
          </p:cNvSpPr>
          <p:nvPr>
            <p:ph type="title" hasCustomPrompt="1"/>
          </p:nvPr>
        </p:nvSpPr>
        <p:spPr/>
        <p:txBody>
          <a:bodyPr anchor="b">
            <a:normAutofit/>
          </a:bodyPr>
          <a:lstStyle>
            <a:lvl1pPr>
              <a:defRPr lang="en-GB" sz="3200" b="0" kern="1200" dirty="0" smtClean="0">
                <a:solidFill>
                  <a:srgbClr val="E50856"/>
                </a:solidFill>
                <a:latin typeface="Avenir Next Condensed"/>
                <a:ea typeface="Avenir Next Condensed"/>
                <a:cs typeface="Arial" panose="020B0604020202020204" pitchFamily="34" charset="0"/>
                <a:sym typeface="Avenir Next Condensed Demi Bold"/>
              </a:defRPr>
            </a:lvl1pPr>
          </a:lstStyle>
          <a:p>
            <a:pPr marL="0" lvl="0" indent="0" algn="l" defTabSz="685783" rtl="0" eaLnBrk="1" latinLnBrk="0" hangingPunct="1">
              <a:lnSpc>
                <a:spcPct val="90000"/>
              </a:lnSpc>
              <a:spcBef>
                <a:spcPts val="750"/>
              </a:spcBef>
              <a:buFont typeface="Arial" panose="020B0604020202020204" pitchFamily="34" charset="0"/>
              <a:buNone/>
            </a:pPr>
            <a:r>
              <a:rPr lang="nl-NL"/>
              <a:t>VOORBEELD VAN EEN ONDERWERP</a:t>
            </a:r>
            <a:endParaRPr lang="en-GB"/>
          </a:p>
        </p:txBody>
      </p:sp>
      <p:sp>
        <p:nvSpPr>
          <p:cNvPr id="3" name="Tijdelijke aanduiding voor inhoud 2">
            <a:extLst>
              <a:ext uri="{FF2B5EF4-FFF2-40B4-BE49-F238E27FC236}">
                <a16:creationId xmlns:a16="http://schemas.microsoft.com/office/drawing/2014/main" id="{1F4D8162-1AA2-4B35-BEA6-C78FDA7F8A36}"/>
              </a:ext>
            </a:extLst>
          </p:cNvPr>
          <p:cNvSpPr>
            <a:spLocks noGrp="1"/>
          </p:cNvSpPr>
          <p:nvPr>
            <p:ph idx="1" hasCustomPrompt="1"/>
          </p:nvPr>
        </p:nvSpPr>
        <p:spPr>
          <a:xfrm>
            <a:off x="838200" y="2438397"/>
            <a:ext cx="4800600" cy="3738566"/>
          </a:xfrm>
        </p:spPr>
        <p:txBody>
          <a:bodyPr>
            <a:normAutofit/>
          </a:bodyPr>
          <a:lstStyle>
            <a:lvl1pPr marL="0" indent="0">
              <a:buNone/>
              <a:defRPr sz="1600">
                <a:latin typeface="Arial" panose="020B0604020202020204" pitchFamily="34" charset="0"/>
                <a:cs typeface="Arial" panose="020B0604020202020204" pitchFamily="34" charset="0"/>
              </a:defRPr>
            </a:lvl1pPr>
          </a:lstStyle>
          <a:p>
            <a:pPr lvl="0"/>
            <a:r>
              <a:rPr lang="nl-NL" sz="1700"/>
              <a:t>Voorbeeldtekst</a:t>
            </a:r>
            <a:endParaRPr lang="en-GB"/>
          </a:p>
        </p:txBody>
      </p:sp>
      <p:sp>
        <p:nvSpPr>
          <p:cNvPr id="8" name="Tijdelijke aanduiding voor inhoud 2">
            <a:extLst>
              <a:ext uri="{FF2B5EF4-FFF2-40B4-BE49-F238E27FC236}">
                <a16:creationId xmlns:a16="http://schemas.microsoft.com/office/drawing/2014/main" id="{302C1A6C-E298-44F7-B7CD-33C3102FF01B}"/>
              </a:ext>
            </a:extLst>
          </p:cNvPr>
          <p:cNvSpPr>
            <a:spLocks noGrp="1"/>
          </p:cNvSpPr>
          <p:nvPr>
            <p:ph idx="14" hasCustomPrompt="1"/>
          </p:nvPr>
        </p:nvSpPr>
        <p:spPr>
          <a:xfrm>
            <a:off x="6553200" y="2438395"/>
            <a:ext cx="4800600" cy="3738568"/>
          </a:xfrm>
        </p:spPr>
        <p:txBody>
          <a:bodyPr>
            <a:normAutofit/>
          </a:bodyPr>
          <a:lstStyle>
            <a:lvl1pPr marL="0" indent="0">
              <a:buNone/>
              <a:defRPr sz="1600">
                <a:latin typeface="Arial" panose="020B0604020202020204" pitchFamily="34" charset="0"/>
                <a:cs typeface="Arial" panose="020B0604020202020204" pitchFamily="34" charset="0"/>
              </a:defRPr>
            </a:lvl1pPr>
          </a:lstStyle>
          <a:p>
            <a:pPr lvl="0"/>
            <a:r>
              <a:rPr lang="nl-NL" sz="1700"/>
              <a:t>Voorbeeldtekst</a:t>
            </a:r>
            <a:endParaRPr lang="en-GB"/>
          </a:p>
        </p:txBody>
      </p:sp>
      <p:sp>
        <p:nvSpPr>
          <p:cNvPr id="9" name="Tijdelijke aanduiding voor tekst 4">
            <a:extLst>
              <a:ext uri="{FF2B5EF4-FFF2-40B4-BE49-F238E27FC236}">
                <a16:creationId xmlns:a16="http://schemas.microsoft.com/office/drawing/2014/main" id="{4B8653B3-70AE-4E3E-9A4D-3EAF4B4F4A9E}"/>
              </a:ext>
            </a:extLst>
          </p:cNvPr>
          <p:cNvSpPr>
            <a:spLocks noGrp="1"/>
          </p:cNvSpPr>
          <p:nvPr>
            <p:ph type="body" sz="quarter" idx="15" hasCustomPrompt="1"/>
          </p:nvPr>
        </p:nvSpPr>
        <p:spPr>
          <a:xfrm>
            <a:off x="6553200" y="1778434"/>
            <a:ext cx="4800600" cy="572219"/>
          </a:xfrm>
        </p:spPr>
        <p:txBody>
          <a:bodyPr anchor="ctr">
            <a:normAutofit/>
          </a:bodyPr>
          <a:lstStyle>
            <a:lvl1pPr marL="0" indent="0">
              <a:buNone/>
              <a:defRPr sz="1600" b="1"/>
            </a:lvl1pPr>
          </a:lstStyle>
          <a:p>
            <a:pPr lvl="0"/>
            <a:r>
              <a:rPr lang="nl-NL"/>
              <a:t>Klik om een tekst toe te voegen</a:t>
            </a:r>
            <a:endParaRPr lang="en-GB"/>
          </a:p>
        </p:txBody>
      </p:sp>
      <p:sp>
        <p:nvSpPr>
          <p:cNvPr id="10" name="Tijdelijke aanduiding voor tekst 4">
            <a:extLst>
              <a:ext uri="{FF2B5EF4-FFF2-40B4-BE49-F238E27FC236}">
                <a16:creationId xmlns:a16="http://schemas.microsoft.com/office/drawing/2014/main" id="{60C7571E-BBB1-4DDF-9329-A0C028CAE8FB}"/>
              </a:ext>
            </a:extLst>
          </p:cNvPr>
          <p:cNvSpPr>
            <a:spLocks noGrp="1"/>
          </p:cNvSpPr>
          <p:nvPr>
            <p:ph type="body" sz="quarter" idx="16" hasCustomPrompt="1"/>
          </p:nvPr>
        </p:nvSpPr>
        <p:spPr>
          <a:xfrm>
            <a:off x="838200" y="1778434"/>
            <a:ext cx="4800600" cy="572219"/>
          </a:xfrm>
        </p:spPr>
        <p:txBody>
          <a:bodyPr anchor="ctr">
            <a:normAutofit/>
          </a:bodyPr>
          <a:lstStyle>
            <a:lvl1pPr marL="0" indent="0">
              <a:buNone/>
              <a:defRPr sz="1600" b="1"/>
            </a:lvl1pPr>
          </a:lstStyle>
          <a:p>
            <a:pPr lvl="0"/>
            <a:r>
              <a:rPr lang="nl-NL"/>
              <a:t>Klik om een tekst toe te voegen</a:t>
            </a:r>
            <a:endParaRPr lang="en-GB"/>
          </a:p>
        </p:txBody>
      </p:sp>
    </p:spTree>
    <p:extLst>
      <p:ext uri="{BB962C8B-B14F-4D97-AF65-F5344CB8AC3E}">
        <p14:creationId xmlns:p14="http://schemas.microsoft.com/office/powerpoint/2010/main" val="3581650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13" name="Rechthoek">
            <a:extLst>
              <a:ext uri="{FF2B5EF4-FFF2-40B4-BE49-F238E27FC236}">
                <a16:creationId xmlns:a16="http://schemas.microsoft.com/office/drawing/2014/main" id="{2F35E840-7D0C-489A-B88C-9B5B6A358F43}"/>
              </a:ext>
            </a:extLst>
          </p:cNvPr>
          <p:cNvSpPr/>
          <p:nvPr userDrawn="1"/>
        </p:nvSpPr>
        <p:spPr>
          <a:xfrm>
            <a:off x="3149600" y="733425"/>
            <a:ext cx="5892800" cy="5391150"/>
          </a:xfrm>
          <a:prstGeom prst="rect">
            <a:avLst/>
          </a:prstGeom>
          <a:solidFill>
            <a:srgbClr val="000000"/>
          </a:solidFill>
          <a:ln w="12700">
            <a:miter lim="400000"/>
          </a:ln>
        </p:spPr>
        <p:txBody>
          <a:bodyPr lIns="0" tIns="0" rIns="0" bIns="0" anchor="ctr"/>
          <a:lstStyle/>
          <a:p>
            <a:pPr>
              <a:defRPr sz="3200" b="0">
                <a:solidFill>
                  <a:srgbClr val="FFFFFF"/>
                </a:solidFill>
                <a:latin typeface="+mn-lt"/>
                <a:ea typeface="+mn-ea"/>
                <a:cs typeface="+mn-cs"/>
                <a:sym typeface="Helvetica Neue Medium"/>
              </a:defRPr>
            </a:pPr>
            <a:endParaRPr sz="3200"/>
          </a:p>
        </p:txBody>
      </p:sp>
      <p:pic>
        <p:nvPicPr>
          <p:cNvPr id="14" name="Afbeelding 2">
            <a:extLst>
              <a:ext uri="{FF2B5EF4-FFF2-40B4-BE49-F238E27FC236}">
                <a16:creationId xmlns:a16="http://schemas.microsoft.com/office/drawing/2014/main" id="{FFDA8079-95BD-45E3-8313-ABF6A59ED207}"/>
              </a:ext>
            </a:extLst>
          </p:cNvPr>
          <p:cNvPicPr>
            <a:picLocks noChangeAspect="1"/>
          </p:cNvPicPr>
          <p:nvPr userDrawn="1"/>
        </p:nvPicPr>
        <p:blipFill>
          <a:blip r:embed="rId2"/>
          <a:stretch>
            <a:fillRect/>
          </a:stretch>
        </p:blipFill>
        <p:spPr>
          <a:xfrm>
            <a:off x="3640216" y="601589"/>
            <a:ext cx="474585" cy="297299"/>
          </a:xfrm>
          <a:prstGeom prst="rect">
            <a:avLst/>
          </a:prstGeom>
        </p:spPr>
      </p:pic>
      <p:sp>
        <p:nvSpPr>
          <p:cNvPr id="18" name="Tijdelijke aanduiding voor tekst 17">
            <a:extLst>
              <a:ext uri="{FF2B5EF4-FFF2-40B4-BE49-F238E27FC236}">
                <a16:creationId xmlns:a16="http://schemas.microsoft.com/office/drawing/2014/main" id="{0085B888-A864-4C76-87C8-996231F3744D}"/>
              </a:ext>
            </a:extLst>
          </p:cNvPr>
          <p:cNvSpPr>
            <a:spLocks noGrp="1"/>
          </p:cNvSpPr>
          <p:nvPr>
            <p:ph type="body" sz="quarter" idx="10" hasCustomPrompt="1"/>
          </p:nvPr>
        </p:nvSpPr>
        <p:spPr>
          <a:xfrm>
            <a:off x="3641119" y="1628775"/>
            <a:ext cx="4909763" cy="3600450"/>
          </a:xfrm>
        </p:spPr>
        <p:txBody>
          <a:bodyPr>
            <a:normAutofit/>
          </a:bodyPr>
          <a:lstStyle>
            <a:lvl1pPr marL="0" indent="0">
              <a:buNone/>
              <a:defRPr sz="3600">
                <a:solidFill>
                  <a:schemeClr val="bg1"/>
                </a:solidFill>
              </a:defRPr>
            </a:lvl1pPr>
          </a:lstStyle>
          <a:p>
            <a:pPr lvl="0"/>
            <a:r>
              <a:rPr lang="nl-NL" sz="3600"/>
              <a:t>‘</a:t>
            </a:r>
            <a:r>
              <a:rPr lang="en-GB" sz="3600"/>
              <a:t>Quote’</a:t>
            </a:r>
            <a:endParaRPr lang="nl-NL" sz="3600"/>
          </a:p>
        </p:txBody>
      </p:sp>
      <p:sp>
        <p:nvSpPr>
          <p:cNvPr id="20" name="Tijdelijke aanduiding voor tekst 19">
            <a:extLst>
              <a:ext uri="{FF2B5EF4-FFF2-40B4-BE49-F238E27FC236}">
                <a16:creationId xmlns:a16="http://schemas.microsoft.com/office/drawing/2014/main" id="{7E150451-5081-475D-A7BF-2CE6F5C377F5}"/>
              </a:ext>
            </a:extLst>
          </p:cNvPr>
          <p:cNvSpPr>
            <a:spLocks noGrp="1"/>
          </p:cNvSpPr>
          <p:nvPr>
            <p:ph type="body" sz="quarter" idx="11" hasCustomPrompt="1"/>
          </p:nvPr>
        </p:nvSpPr>
        <p:spPr>
          <a:xfrm>
            <a:off x="3640215" y="5429600"/>
            <a:ext cx="4910667" cy="493713"/>
          </a:xfrm>
        </p:spPr>
        <p:txBody>
          <a:bodyPr anchor="b"/>
          <a:lstStyle>
            <a:lvl1pPr marL="0" indent="0">
              <a:buNone/>
              <a:defRPr sz="1740">
                <a:solidFill>
                  <a:schemeClr val="bg1"/>
                </a:solidFill>
              </a:defRPr>
            </a:lvl1pPr>
          </a:lstStyle>
          <a:p>
            <a:pPr lvl="0"/>
            <a:r>
              <a:rPr lang="nl-NL"/>
              <a:t>NAAM</a:t>
            </a:r>
            <a:endParaRPr lang="en-GB"/>
          </a:p>
        </p:txBody>
      </p:sp>
    </p:spTree>
    <p:extLst>
      <p:ext uri="{BB962C8B-B14F-4D97-AF65-F5344CB8AC3E}">
        <p14:creationId xmlns:p14="http://schemas.microsoft.com/office/powerpoint/2010/main" val="3142257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1_Leeg">
    <p:spTree>
      <p:nvGrpSpPr>
        <p:cNvPr id="1" name=""/>
        <p:cNvGrpSpPr/>
        <p:nvPr/>
      </p:nvGrpSpPr>
      <p:grpSpPr>
        <a:xfrm>
          <a:off x="0" y="0"/>
          <a:ext cx="0" cy="0"/>
          <a:chOff x="0" y="0"/>
          <a:chExt cx="0" cy="0"/>
        </a:xfrm>
      </p:grpSpPr>
      <p:sp>
        <p:nvSpPr>
          <p:cNvPr id="2" name="Tijdelijke aanduiding voor voettekst 1"/>
          <p:cNvSpPr>
            <a:spLocks noGrp="1"/>
          </p:cNvSpPr>
          <p:nvPr>
            <p:ph type="ftr" sz="quarter" idx="10"/>
          </p:nvPr>
        </p:nvSpPr>
        <p:spPr>
          <a:xfrm>
            <a:off x="6863643" y="6492876"/>
            <a:ext cx="3860800" cy="365125"/>
          </a:xfrm>
          <a:prstGeom prst="rect">
            <a:avLst/>
          </a:prstGeom>
        </p:spPr>
        <p:txBody>
          <a:bodyPr/>
          <a:lstStyle>
            <a:lvl1pPr>
              <a:defRPr/>
            </a:lvl1pPr>
          </a:lstStyle>
          <a:p>
            <a:r>
              <a:rPr lang="en-GB"/>
              <a:t>Lectoraat Lean / WCP</a:t>
            </a:r>
          </a:p>
        </p:txBody>
      </p:sp>
      <p:sp>
        <p:nvSpPr>
          <p:cNvPr id="3" name="Tijdelijke aanduiding voor dianummer 2"/>
          <p:cNvSpPr>
            <a:spLocks noGrp="1"/>
          </p:cNvSpPr>
          <p:nvPr>
            <p:ph type="sldNum" sz="quarter" idx="11"/>
          </p:nvPr>
        </p:nvSpPr>
        <p:spPr>
          <a:xfrm>
            <a:off x="10724443" y="6492876"/>
            <a:ext cx="1467556" cy="365125"/>
          </a:xfrm>
          <a:prstGeom prst="rect">
            <a:avLst/>
          </a:prstGeom>
        </p:spPr>
        <p:txBody>
          <a:bodyPr/>
          <a:lstStyle>
            <a:lvl1pPr>
              <a:defRPr/>
            </a:lvl1pPr>
          </a:lstStyle>
          <a:p>
            <a:fld id="{7B84F475-4086-4693-880D-C27E51BADFC6}" type="slidenum">
              <a:rPr lang="en-GB"/>
              <a:pPr/>
              <a:t>‹nr.›</a:t>
            </a:fld>
            <a:endParaRPr lang="en-GB"/>
          </a:p>
        </p:txBody>
      </p:sp>
    </p:spTree>
    <p:extLst>
      <p:ext uri="{BB962C8B-B14F-4D97-AF65-F5344CB8AC3E}">
        <p14:creationId xmlns:p14="http://schemas.microsoft.com/office/powerpoint/2010/main" val="139174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D6486190-F1D1-43BB-B712-AB7BE1C184AD}"/>
              </a:ext>
            </a:extLst>
          </p:cNvPr>
          <p:cNvSpPr>
            <a:spLocks noGrp="1"/>
          </p:cNvSpPr>
          <p:nvPr>
            <p:ph type="title"/>
          </p:nvPr>
        </p:nvSpPr>
        <p:spPr>
          <a:xfrm>
            <a:off x="838200" y="365129"/>
            <a:ext cx="10515600" cy="749569"/>
          </a:xfrm>
          <a:prstGeom prst="rect">
            <a:avLst/>
          </a:prstGeom>
        </p:spPr>
        <p:txBody>
          <a:bodyPr vert="horz" lIns="91440" tIns="45720" rIns="91440" bIns="45720" rtlCol="0" anchor="ctr">
            <a:normAutofit/>
          </a:bodyPr>
          <a:lstStyle/>
          <a:p>
            <a:r>
              <a:rPr lang="nl-NL"/>
              <a:t>Klik om stijl te bewerken</a:t>
            </a:r>
            <a:endParaRPr lang="en-GB"/>
          </a:p>
        </p:txBody>
      </p:sp>
      <p:sp>
        <p:nvSpPr>
          <p:cNvPr id="3" name="Tijdelijke aanduiding voor tekst 2">
            <a:extLst>
              <a:ext uri="{FF2B5EF4-FFF2-40B4-BE49-F238E27FC236}">
                <a16:creationId xmlns:a16="http://schemas.microsoft.com/office/drawing/2014/main" id="{6BC46703-C372-4CCF-BBDB-349EF159E789}"/>
              </a:ext>
            </a:extLst>
          </p:cNvPr>
          <p:cNvSpPr>
            <a:spLocks noGrp="1"/>
          </p:cNvSpPr>
          <p:nvPr>
            <p:ph type="body" idx="1"/>
          </p:nvPr>
        </p:nvSpPr>
        <p:spPr>
          <a:xfrm>
            <a:off x="838200" y="1245327"/>
            <a:ext cx="10515600" cy="4931637"/>
          </a:xfrm>
          <a:prstGeom prst="rect">
            <a:avLst/>
          </a:prstGeom>
        </p:spPr>
        <p:txBody>
          <a:bodyPr vert="horz" lIns="91440" tIns="45720" rIns="91440" bIns="45720" rtlCol="0">
            <a:normAutofit/>
          </a:bodyPr>
          <a:lstStyle/>
          <a:p>
            <a:pPr lvl="0"/>
            <a:r>
              <a:rPr lang="nl-NL" noProof="0"/>
              <a:t>Tekststijl van het model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pic>
        <p:nvPicPr>
          <p:cNvPr id="8" name="Afbeelding 7">
            <a:extLst>
              <a:ext uri="{FF2B5EF4-FFF2-40B4-BE49-F238E27FC236}">
                <a16:creationId xmlns:a16="http://schemas.microsoft.com/office/drawing/2014/main" id="{D2936B9B-9586-48DE-B845-C54BC129D8BB}"/>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9533075" y="6227763"/>
            <a:ext cx="1812259" cy="588915"/>
          </a:xfrm>
          <a:prstGeom prst="rect">
            <a:avLst/>
          </a:prstGeom>
        </p:spPr>
      </p:pic>
    </p:spTree>
    <p:extLst>
      <p:ext uri="{BB962C8B-B14F-4D97-AF65-F5344CB8AC3E}">
        <p14:creationId xmlns:p14="http://schemas.microsoft.com/office/powerpoint/2010/main" val="4195920315"/>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8" r:id="rId3"/>
    <p:sldLayoutId id="2147483659" r:id="rId4"/>
    <p:sldLayoutId id="2147483650" r:id="rId5"/>
    <p:sldLayoutId id="2147483654" r:id="rId6"/>
    <p:sldLayoutId id="2147483657" r:id="rId7"/>
    <p:sldLayoutId id="2147483653" r:id="rId8"/>
    <p:sldLayoutId id="2147483660" r:id="rId9"/>
    <p:sldLayoutId id="2147483661" r:id="rId10"/>
  </p:sldLayoutIdLst>
  <p:txStyles>
    <p:titleStyle>
      <a:lvl1pPr algn="l" defTabSz="685783" rtl="0" eaLnBrk="1" latinLnBrk="0" hangingPunct="1">
        <a:lnSpc>
          <a:spcPct val="90000"/>
        </a:lnSpc>
        <a:spcBef>
          <a:spcPct val="0"/>
        </a:spcBef>
        <a:buNone/>
        <a:defRPr lang="nl-NL" sz="3200" b="0" kern="1200" baseline="0" dirty="0">
          <a:solidFill>
            <a:srgbClr val="E50856"/>
          </a:solidFill>
          <a:latin typeface="Avenir Next Condensed"/>
          <a:ea typeface="+mj-ea"/>
          <a:cs typeface="Arial" panose="020B0604020202020204" pitchFamily="34" charset="0"/>
          <a:sym typeface="Avenir Next Condensed Demi Bold"/>
        </a:defRPr>
      </a:lvl1pPr>
    </p:titleStyle>
    <p:bodyStyle>
      <a:lvl1pPr marL="171446" indent="-171446" algn="l" defTabSz="685783" rtl="0" eaLnBrk="1" latinLnBrk="0" hangingPunct="1">
        <a:lnSpc>
          <a:spcPct val="100000"/>
        </a:lnSpc>
        <a:spcBef>
          <a:spcPts val="75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514337" indent="-171446" algn="l" defTabSz="685783" rtl="0" eaLnBrk="1" latinLnBrk="0" hangingPunct="1">
        <a:lnSpc>
          <a:spcPct val="100000"/>
        </a:lnSpc>
        <a:spcBef>
          <a:spcPts val="375"/>
        </a:spcBef>
        <a:buFont typeface="Arial" panose="020B0604020202020204" pitchFamily="34" charset="0"/>
        <a:buChar char="•"/>
        <a:defRPr sz="1800" i="1" kern="1200">
          <a:solidFill>
            <a:schemeClr val="tx1"/>
          </a:solidFill>
          <a:latin typeface="Arial" panose="020B0604020202020204" pitchFamily="34" charset="0"/>
          <a:ea typeface="+mn-ea"/>
          <a:cs typeface="Arial" panose="020B0604020202020204" pitchFamily="34" charset="0"/>
        </a:defRPr>
      </a:lvl2pPr>
      <a:lvl3pPr marL="857228" indent="-171446" algn="l" defTabSz="685783" rtl="0" eaLnBrk="1" latinLnBrk="0" hangingPunct="1">
        <a:lnSpc>
          <a:spcPct val="100000"/>
        </a:lnSpc>
        <a:spcBef>
          <a:spcPts val="375"/>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20" indent="-171446" algn="l" defTabSz="685783" rtl="0" eaLnBrk="1" latinLnBrk="0" hangingPunct="1">
        <a:lnSpc>
          <a:spcPct val="100000"/>
        </a:lnSpc>
        <a:spcBef>
          <a:spcPts val="375"/>
        </a:spcBef>
        <a:buFont typeface="Arial" panose="020B0604020202020204" pitchFamily="34" charset="0"/>
        <a:buChar char="•"/>
        <a:defRPr sz="1350" i="1" kern="1200">
          <a:solidFill>
            <a:schemeClr val="tx1"/>
          </a:solidFill>
          <a:latin typeface="Arial" panose="020B0604020202020204" pitchFamily="34" charset="0"/>
          <a:ea typeface="+mn-ea"/>
          <a:cs typeface="Arial" panose="020B0604020202020204" pitchFamily="34" charset="0"/>
        </a:defRPr>
      </a:lvl4pPr>
      <a:lvl5pPr marL="1543012" indent="-171446" algn="l" defTabSz="685783" rtl="0" eaLnBrk="1" latinLnBrk="0" hangingPunct="1">
        <a:lnSpc>
          <a:spcPct val="10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10.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9B90F73A-073D-4C5C-8694-D660E51FE043}"/>
              </a:ext>
            </a:extLst>
          </p:cNvPr>
          <p:cNvSpPr>
            <a:spLocks noGrp="1"/>
          </p:cNvSpPr>
          <p:nvPr>
            <p:ph type="body" sz="quarter" idx="10"/>
          </p:nvPr>
        </p:nvSpPr>
        <p:spPr>
          <a:xfrm>
            <a:off x="893234" y="1884364"/>
            <a:ext cx="10452100" cy="1853135"/>
          </a:xfrm>
        </p:spPr>
        <p:txBody>
          <a:bodyPr>
            <a:normAutofit/>
          </a:bodyPr>
          <a:lstStyle/>
          <a:p>
            <a:r>
              <a:rPr lang="nl-NL" sz="4000" dirty="0"/>
              <a:t>De verbeterorganisatie</a:t>
            </a:r>
          </a:p>
        </p:txBody>
      </p:sp>
      <p:sp>
        <p:nvSpPr>
          <p:cNvPr id="3" name="Tijdelijke aanduiding voor tekst 2">
            <a:extLst>
              <a:ext uri="{FF2B5EF4-FFF2-40B4-BE49-F238E27FC236}">
                <a16:creationId xmlns:a16="http://schemas.microsoft.com/office/drawing/2014/main" id="{76AB79AA-285E-4A68-9169-D493505694C8}"/>
              </a:ext>
            </a:extLst>
          </p:cNvPr>
          <p:cNvSpPr>
            <a:spLocks noGrp="1"/>
          </p:cNvSpPr>
          <p:nvPr>
            <p:ph type="body" sz="quarter" idx="11"/>
          </p:nvPr>
        </p:nvSpPr>
        <p:spPr>
          <a:xfrm>
            <a:off x="893234" y="3836651"/>
            <a:ext cx="10452100" cy="1960468"/>
          </a:xfrm>
        </p:spPr>
        <p:txBody>
          <a:bodyPr>
            <a:normAutofit/>
          </a:bodyPr>
          <a:lstStyle/>
          <a:p>
            <a:endParaRPr lang="nl-NL" sz="3200" dirty="0">
              <a:solidFill>
                <a:srgbClr val="E50856"/>
              </a:solidFill>
              <a:sym typeface="Avenir Next Condensed Demi Bold"/>
            </a:endParaRPr>
          </a:p>
          <a:p>
            <a:endParaRPr lang="nl-NL" sz="3200" dirty="0">
              <a:solidFill>
                <a:srgbClr val="E50856"/>
              </a:solidFill>
              <a:sym typeface="Avenir Next Condensed Demi Bold"/>
            </a:endParaRPr>
          </a:p>
          <a:p>
            <a:r>
              <a:rPr lang="nl-NL" sz="3200" dirty="0">
                <a:solidFill>
                  <a:srgbClr val="E50856"/>
                </a:solidFill>
                <a:sym typeface="Avenir Next Condensed Demi Bold"/>
              </a:rPr>
              <a:t>Opdrachtgever, het verbeterteam en de facilitator </a:t>
            </a:r>
          </a:p>
          <a:p>
            <a:endParaRPr lang="nl-NL" dirty="0"/>
          </a:p>
          <a:p>
            <a:endParaRPr lang="nl-NL" dirty="0"/>
          </a:p>
        </p:txBody>
      </p:sp>
      <p:sp>
        <p:nvSpPr>
          <p:cNvPr id="4" name="Tijdelijke aanduiding voor tekst 3">
            <a:extLst>
              <a:ext uri="{FF2B5EF4-FFF2-40B4-BE49-F238E27FC236}">
                <a16:creationId xmlns:a16="http://schemas.microsoft.com/office/drawing/2014/main" id="{23F3DE3A-A731-4FA4-A47E-1909561FB264}"/>
              </a:ext>
            </a:extLst>
          </p:cNvPr>
          <p:cNvSpPr>
            <a:spLocks noGrp="1"/>
          </p:cNvSpPr>
          <p:nvPr>
            <p:ph type="body" sz="quarter" idx="12"/>
          </p:nvPr>
        </p:nvSpPr>
        <p:spPr/>
        <p:txBody>
          <a:bodyPr/>
          <a:lstStyle/>
          <a:p>
            <a:r>
              <a:rPr lang="nl-NL" dirty="0"/>
              <a:t>HAN </a:t>
            </a:r>
            <a:r>
              <a:rPr lang="nl-NL" dirty="0" err="1"/>
              <a:t>Lean</a:t>
            </a:r>
            <a:r>
              <a:rPr lang="nl-NL" dirty="0"/>
              <a:t> QRM Centrum</a:t>
            </a:r>
          </a:p>
        </p:txBody>
      </p:sp>
    </p:spTree>
    <p:extLst>
      <p:ext uri="{BB962C8B-B14F-4D97-AF65-F5344CB8AC3E}">
        <p14:creationId xmlns:p14="http://schemas.microsoft.com/office/powerpoint/2010/main" val="4188857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a:t>Samenstelling verbeterteam</a:t>
            </a:r>
          </a:p>
        </p:txBody>
      </p:sp>
      <p:sp>
        <p:nvSpPr>
          <p:cNvPr id="3" name="Tijdelijke aanduiding voor inhoud 2"/>
          <p:cNvSpPr>
            <a:spLocks noGrp="1"/>
          </p:cNvSpPr>
          <p:nvPr>
            <p:ph idx="1"/>
          </p:nvPr>
        </p:nvSpPr>
        <p:spPr>
          <a:prstGeom prst="rect">
            <a:avLst/>
          </a:prstGeom>
        </p:spPr>
        <p:txBody>
          <a:bodyPr>
            <a:normAutofit fontScale="85000" lnSpcReduction="20000"/>
          </a:bodyPr>
          <a:lstStyle/>
          <a:p>
            <a:pPr marL="0" lvl="1" indent="0">
              <a:buClr>
                <a:srgbClr val="000050"/>
              </a:buClr>
              <a:buSzPct val="60000"/>
              <a:buNone/>
            </a:pPr>
            <a:r>
              <a:rPr lang="nl-NL" sz="2400" i="0" dirty="0"/>
              <a:t>Een team bestaat uit maximaal 3 – 7 personen en let hierbij op de volgende zaken:</a:t>
            </a:r>
          </a:p>
          <a:p>
            <a:pPr marL="342900" lvl="1" indent="-342900">
              <a:buClr>
                <a:srgbClr val="000050"/>
              </a:buClr>
              <a:buSzPct val="60000"/>
            </a:pPr>
            <a:endParaRPr lang="nl-NL" sz="2400" i="0" dirty="0"/>
          </a:p>
          <a:p>
            <a:pPr marL="342900" lvl="1" indent="-342900">
              <a:buClr>
                <a:srgbClr val="000050"/>
              </a:buClr>
              <a:buSzPct val="60000"/>
            </a:pPr>
            <a:r>
              <a:rPr lang="nl-NL" sz="2400" i="0" dirty="0"/>
              <a:t>Zoveel mogelijk betrokken disciplines zijn vertegenwoordigd</a:t>
            </a:r>
            <a:br>
              <a:rPr lang="nl-NL" sz="2400" i="0" dirty="0"/>
            </a:br>
            <a:r>
              <a:rPr lang="nl-NL" sz="1500" i="0" dirty="0"/>
              <a:t>(disciplines die rond de uitdaging van het team een rol kunnen spelen, denk aan de werkvloer, IT, HR, Kader, ontwikkeling, klantenservice, etc.)</a:t>
            </a:r>
          </a:p>
          <a:p>
            <a:pPr marL="342900" lvl="1" indent="-342900">
              <a:buClr>
                <a:srgbClr val="000050"/>
              </a:buClr>
              <a:buSzPct val="60000"/>
            </a:pPr>
            <a:endParaRPr lang="nl-NL" sz="2400" i="0" dirty="0"/>
          </a:p>
          <a:p>
            <a:pPr marL="342900" lvl="1" indent="-342900">
              <a:buClr>
                <a:srgbClr val="000050"/>
              </a:buClr>
              <a:buSzPct val="60000"/>
            </a:pPr>
            <a:r>
              <a:rPr lang="nl-NL" sz="2400" i="0" dirty="0"/>
              <a:t>Zoveel mogelijk ploegen vertegenwoordigd</a:t>
            </a:r>
            <a:br>
              <a:rPr lang="nl-NL" sz="2400" i="0" dirty="0"/>
            </a:br>
            <a:r>
              <a:rPr lang="nl-NL" sz="1700" i="0" dirty="0"/>
              <a:t>(ter voorkoming van acceptatieproblemen van de oplossing: NOT INVENTED BY ME-Syndroom)</a:t>
            </a:r>
          </a:p>
          <a:p>
            <a:pPr marL="342900" lvl="1" indent="-342900">
              <a:buClr>
                <a:srgbClr val="000050"/>
              </a:buClr>
              <a:buSzPct val="60000"/>
            </a:pPr>
            <a:endParaRPr lang="nl-NL" sz="2400" i="0" dirty="0"/>
          </a:p>
          <a:p>
            <a:pPr marL="342900" lvl="1" indent="-342900">
              <a:buClr>
                <a:srgbClr val="000050"/>
              </a:buClr>
              <a:buSzPct val="60000"/>
            </a:pPr>
            <a:r>
              <a:rPr lang="nl-NL" sz="2400" i="0" dirty="0"/>
              <a:t>Voldoende Inhoudelijke kwaliteit in het team</a:t>
            </a:r>
          </a:p>
          <a:p>
            <a:pPr marL="342900" lvl="1" indent="-342900">
              <a:buClr>
                <a:srgbClr val="000050"/>
              </a:buClr>
              <a:buSzPct val="60000"/>
            </a:pPr>
            <a:endParaRPr lang="nl-NL" sz="2400" i="0" dirty="0"/>
          </a:p>
          <a:p>
            <a:pPr marL="342900" lvl="1" indent="-342900">
              <a:buClr>
                <a:srgbClr val="000050"/>
              </a:buClr>
              <a:buSzPct val="60000"/>
            </a:pPr>
            <a:r>
              <a:rPr lang="nl-NL" sz="2400" i="0" dirty="0"/>
              <a:t>Voldoende procesmatige kwaliteit in het team</a:t>
            </a:r>
          </a:p>
          <a:p>
            <a:pPr marL="342900" lvl="1" indent="-342900">
              <a:buClr>
                <a:srgbClr val="000050"/>
              </a:buClr>
              <a:buSzPct val="60000"/>
            </a:pPr>
            <a:endParaRPr lang="nl-NL" sz="2400" i="0" dirty="0"/>
          </a:p>
          <a:p>
            <a:pPr marL="342900" lvl="1" indent="-342900">
              <a:buClr>
                <a:srgbClr val="000050"/>
              </a:buClr>
              <a:buSzPct val="60000"/>
            </a:pPr>
            <a:r>
              <a:rPr lang="nl-NL" sz="2400" i="0" dirty="0"/>
              <a:t>Alle persoonlijkheidsstijlen in balans</a:t>
            </a:r>
            <a:br>
              <a:rPr lang="nl-NL" sz="2400" dirty="0"/>
            </a:br>
            <a:r>
              <a:rPr lang="nl-NL" sz="1700" dirty="0"/>
              <a:t>(niet alleen introvert, ook extraverte personen, niet alleen maar doeners, ook denkers, etc.)</a:t>
            </a:r>
          </a:p>
          <a:p>
            <a:pPr marL="342900" lvl="1" indent="-342900">
              <a:buClr>
                <a:srgbClr val="000050"/>
              </a:buClr>
              <a:buSzPct val="60000"/>
            </a:pPr>
            <a:endParaRPr lang="nl-NL" sz="2400" i="0" dirty="0"/>
          </a:p>
          <a:p>
            <a:pPr marL="342900" lvl="1" indent="-342900">
              <a:buClr>
                <a:srgbClr val="000050"/>
              </a:buClr>
              <a:buSzPct val="60000"/>
            </a:pPr>
            <a:r>
              <a:rPr lang="nl-NL" sz="2400" i="0" dirty="0"/>
              <a:t>Voldoende tijd beschikbaar</a:t>
            </a:r>
          </a:p>
          <a:p>
            <a:pPr marL="342900" lvl="1" indent="-342900">
              <a:buClr>
                <a:srgbClr val="000050"/>
              </a:buClr>
              <a:buSzPct val="60000"/>
            </a:pPr>
            <a:endParaRPr lang="nl-NL" sz="2400" i="0" dirty="0"/>
          </a:p>
          <a:p>
            <a:pPr marL="342900" lvl="1" indent="-342900">
              <a:buClr>
                <a:srgbClr val="000050"/>
              </a:buClr>
              <a:buSzPct val="60000"/>
            </a:pPr>
            <a:endParaRPr lang="nl-NL" b="1" i="0" dirty="0"/>
          </a:p>
          <a:p>
            <a:pPr marL="342900" lvl="1" indent="-342900">
              <a:buClr>
                <a:srgbClr val="000050"/>
              </a:buClr>
              <a:buSzPct val="60000"/>
            </a:pPr>
            <a:endParaRPr lang="nl-NL" b="1" i="0" dirty="0"/>
          </a:p>
          <a:p>
            <a:pPr marL="355600" lvl="1" indent="-355600">
              <a:buClr>
                <a:srgbClr val="000050"/>
              </a:buClr>
              <a:buSzPct val="60000"/>
              <a:buFont typeface="Wingdings" pitchFamily="2" charset="2"/>
              <a:buChar char="l"/>
            </a:pPr>
            <a:endParaRPr lang="nl-NL" sz="2000" i="0" dirty="0"/>
          </a:p>
          <a:p>
            <a:endParaRPr lang="nl-NL" i="0" dirty="0"/>
          </a:p>
          <a:p>
            <a:pPr marL="342891" lvl="1" indent="0">
              <a:buNone/>
            </a:pPr>
            <a:endParaRPr lang="nl-NL" i="0" dirty="0"/>
          </a:p>
        </p:txBody>
      </p:sp>
    </p:spTree>
    <p:extLst>
      <p:ext uri="{BB962C8B-B14F-4D97-AF65-F5344CB8AC3E}">
        <p14:creationId xmlns:p14="http://schemas.microsoft.com/office/powerpoint/2010/main" val="1043392424"/>
      </p:ext>
    </p:extLst>
  </p:cSld>
  <p:clrMapOvr>
    <a:masterClrMapping/>
  </p:clrMapOvr>
  <p:transition advTm="129339">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25E023-1874-478B-829C-4B6A9F8A5D3D}"/>
              </a:ext>
            </a:extLst>
          </p:cNvPr>
          <p:cNvSpPr>
            <a:spLocks noGrp="1"/>
          </p:cNvSpPr>
          <p:nvPr>
            <p:ph type="title"/>
          </p:nvPr>
        </p:nvSpPr>
        <p:spPr/>
        <p:txBody>
          <a:bodyPr/>
          <a:lstStyle/>
          <a:p>
            <a:r>
              <a:rPr lang="nl-NL" dirty="0"/>
              <a:t>Korte opdracht</a:t>
            </a:r>
          </a:p>
        </p:txBody>
      </p:sp>
      <p:sp>
        <p:nvSpPr>
          <p:cNvPr id="3" name="Tijdelijke aanduiding voor inhoud 2">
            <a:extLst>
              <a:ext uri="{FF2B5EF4-FFF2-40B4-BE49-F238E27FC236}">
                <a16:creationId xmlns:a16="http://schemas.microsoft.com/office/drawing/2014/main" id="{843B1578-1733-4900-B2CA-4418234E15C8}"/>
              </a:ext>
            </a:extLst>
          </p:cNvPr>
          <p:cNvSpPr>
            <a:spLocks noGrp="1"/>
          </p:cNvSpPr>
          <p:nvPr>
            <p:ph idx="1"/>
          </p:nvPr>
        </p:nvSpPr>
        <p:spPr/>
        <p:txBody>
          <a:bodyPr/>
          <a:lstStyle/>
          <a:p>
            <a:r>
              <a:rPr lang="nl-NL" dirty="0"/>
              <a:t>Welke mensen zet jij in jouw verbeterteam?</a:t>
            </a:r>
          </a:p>
        </p:txBody>
      </p:sp>
    </p:spTree>
    <p:extLst>
      <p:ext uri="{BB962C8B-B14F-4D97-AF65-F5344CB8AC3E}">
        <p14:creationId xmlns:p14="http://schemas.microsoft.com/office/powerpoint/2010/main" val="472787295"/>
      </p:ext>
    </p:extLst>
  </p:cSld>
  <p:clrMapOvr>
    <a:masterClrMapping/>
  </p:clrMapOvr>
  <mc:AlternateContent xmlns:mc="http://schemas.openxmlformats.org/markup-compatibility/2006" xmlns:p14="http://schemas.microsoft.com/office/powerpoint/2010/main">
    <mc:Choice Requires="p14">
      <p:transition spd="slow" p14:dur="2000" advTm="11550"/>
    </mc:Choice>
    <mc:Fallback xmlns="">
      <p:transition spd="slow" advTm="1155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E25BDF7F-1A3B-AE47-A9FB-B542E3B696FA}"/>
              </a:ext>
            </a:extLst>
          </p:cNvPr>
          <p:cNvSpPr>
            <a:spLocks noGrp="1"/>
          </p:cNvSpPr>
          <p:nvPr>
            <p:ph type="title"/>
          </p:nvPr>
        </p:nvSpPr>
        <p:spPr/>
        <p:txBody>
          <a:bodyPr>
            <a:normAutofit fontScale="90000"/>
          </a:bodyPr>
          <a:lstStyle/>
          <a:p>
            <a:r>
              <a:rPr lang="nl-NL" dirty="0">
                <a:latin typeface="Avenir Next Condensed Medium"/>
                <a:cs typeface="Arial"/>
              </a:rPr>
              <a:t>De ondersteuner / de facilitator</a:t>
            </a:r>
            <a:br>
              <a:rPr lang="nl-NL" dirty="0">
                <a:latin typeface="Avenir Next Condensed Medium"/>
                <a:cs typeface="Arial"/>
              </a:rPr>
            </a:br>
            <a:endParaRPr lang="nl-NL" dirty="0"/>
          </a:p>
        </p:txBody>
      </p:sp>
      <p:sp>
        <p:nvSpPr>
          <p:cNvPr id="6" name="Ovaal 5">
            <a:extLst>
              <a:ext uri="{FF2B5EF4-FFF2-40B4-BE49-F238E27FC236}">
                <a16:creationId xmlns:a16="http://schemas.microsoft.com/office/drawing/2014/main" id="{39362107-7B15-E544-9EDB-D72546C10420}"/>
              </a:ext>
            </a:extLst>
          </p:cNvPr>
          <p:cNvSpPr/>
          <p:nvPr/>
        </p:nvSpPr>
        <p:spPr>
          <a:xfrm>
            <a:off x="7523558" y="3230739"/>
            <a:ext cx="1379130" cy="245491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Tijdelijke aanduiding voor tekst 1">
            <a:extLst>
              <a:ext uri="{FF2B5EF4-FFF2-40B4-BE49-F238E27FC236}">
                <a16:creationId xmlns:a16="http://schemas.microsoft.com/office/drawing/2014/main" id="{584F003A-48C4-404A-9AB2-FBA4C55DF360}"/>
              </a:ext>
            </a:extLst>
          </p:cNvPr>
          <p:cNvSpPr txBox="1">
            <a:spLocks/>
          </p:cNvSpPr>
          <p:nvPr/>
        </p:nvSpPr>
        <p:spPr>
          <a:xfrm>
            <a:off x="3864445" y="1531510"/>
            <a:ext cx="2510362" cy="691892"/>
          </a:xfrm>
          <a:prstGeom prst="rect">
            <a:avLst/>
          </a:prstGeom>
        </p:spPr>
        <p:txBody>
          <a:bodyPr anchor="b"/>
          <a:lstStyle>
            <a:lvl1pPr marL="0" indent="0" algn="l" rtl="0" eaLnBrk="1" fontAlgn="base" hangingPunct="1">
              <a:lnSpc>
                <a:spcPct val="110000"/>
              </a:lnSpc>
              <a:spcBef>
                <a:spcPct val="20000"/>
              </a:spcBef>
              <a:spcAft>
                <a:spcPct val="0"/>
              </a:spcAft>
              <a:buClr>
                <a:srgbClr val="000050"/>
              </a:buClr>
              <a:buSzPct val="60000"/>
              <a:buFont typeface="Wingdings" pitchFamily="2" charset="2"/>
              <a:buNone/>
              <a:defRPr sz="2000" b="1" baseline="0">
                <a:solidFill>
                  <a:schemeClr val="tx1">
                    <a:tint val="75000"/>
                  </a:schemeClr>
                </a:solidFill>
                <a:latin typeface="+mn-lt"/>
                <a:ea typeface="+mn-ea"/>
                <a:cs typeface="Arial" pitchFamily="34" charset="0"/>
              </a:defRPr>
            </a:lvl1pPr>
            <a:lvl2pPr marL="457200" indent="0" algn="l" rtl="0" eaLnBrk="1" fontAlgn="base" hangingPunct="1">
              <a:lnSpc>
                <a:spcPct val="110000"/>
              </a:lnSpc>
              <a:spcBef>
                <a:spcPct val="20000"/>
              </a:spcBef>
              <a:spcAft>
                <a:spcPct val="0"/>
              </a:spcAft>
              <a:buClr>
                <a:schemeClr val="tx1"/>
              </a:buClr>
              <a:buSzPct val="75000"/>
              <a:buNone/>
              <a:defRPr sz="1800" b="1">
                <a:solidFill>
                  <a:schemeClr val="tx1">
                    <a:tint val="75000"/>
                  </a:schemeClr>
                </a:solidFill>
                <a:latin typeface="Arial" pitchFamily="34" charset="0"/>
                <a:cs typeface="Arial" pitchFamily="34" charset="0"/>
              </a:defRPr>
            </a:lvl2pPr>
            <a:lvl3pPr marL="914400" indent="0" algn="l" rtl="0" eaLnBrk="1" fontAlgn="base" hangingPunct="1">
              <a:lnSpc>
                <a:spcPct val="110000"/>
              </a:lnSpc>
              <a:spcBef>
                <a:spcPct val="20000"/>
              </a:spcBef>
              <a:spcAft>
                <a:spcPct val="0"/>
              </a:spcAft>
              <a:buClr>
                <a:srgbClr val="000050"/>
              </a:buClr>
              <a:buSzPct val="90000"/>
              <a:buFont typeface="Arial" charset="0"/>
              <a:buNone/>
              <a:defRPr sz="1600" b="1">
                <a:solidFill>
                  <a:schemeClr val="tx1">
                    <a:tint val="75000"/>
                  </a:schemeClr>
                </a:solidFill>
                <a:latin typeface="Arial" pitchFamily="34" charset="0"/>
                <a:cs typeface="Arial" pitchFamily="34" charset="0"/>
              </a:defRPr>
            </a:lvl3pPr>
            <a:lvl4pPr marL="1371600" indent="0" algn="l" rtl="0" eaLnBrk="1" fontAlgn="base" hangingPunct="1">
              <a:spcBef>
                <a:spcPct val="20000"/>
              </a:spcBef>
              <a:spcAft>
                <a:spcPct val="0"/>
              </a:spcAft>
              <a:buClr>
                <a:schemeClr val="tx1"/>
              </a:buClr>
              <a:buSzPct val="80000"/>
              <a:buNone/>
              <a:defRPr sz="1400">
                <a:solidFill>
                  <a:schemeClr val="tx1">
                    <a:tint val="75000"/>
                  </a:schemeClr>
                </a:solidFill>
                <a:latin typeface="Arial" pitchFamily="34" charset="0"/>
                <a:cs typeface="Arial" pitchFamily="34" charset="0"/>
              </a:defRPr>
            </a:lvl4pPr>
            <a:lvl5pPr marL="1828800" indent="0" algn="l" rtl="0" eaLnBrk="1" fontAlgn="base" hangingPunct="1">
              <a:spcBef>
                <a:spcPct val="20000"/>
              </a:spcBef>
              <a:spcAft>
                <a:spcPct val="0"/>
              </a:spcAft>
              <a:buClr>
                <a:schemeClr val="tx1"/>
              </a:buClr>
              <a:buSzPct val="50000"/>
              <a:buFont typeface="Wingdings" pitchFamily="2" charset="2"/>
              <a:buNone/>
              <a:defRPr sz="1400">
                <a:solidFill>
                  <a:schemeClr val="tx1">
                    <a:tint val="75000"/>
                  </a:schemeClr>
                </a:solidFill>
                <a:latin typeface="Arial" pitchFamily="34" charset="0"/>
                <a:cs typeface="Arial" pitchFamily="34" charset="0"/>
              </a:defRPr>
            </a:lvl5pPr>
            <a:lvl6pPr marL="22860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6pPr>
            <a:lvl7pPr marL="27432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7pPr>
            <a:lvl8pPr marL="32004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8pPr>
            <a:lvl9pPr marL="36576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9pPr>
          </a:lstStyle>
          <a:p>
            <a:r>
              <a:rPr lang="nl-NL" sz="2400" kern="0" dirty="0"/>
              <a:t>Opdrachtgever(I)</a:t>
            </a:r>
          </a:p>
        </p:txBody>
      </p:sp>
      <p:sp>
        <p:nvSpPr>
          <p:cNvPr id="9" name="Tijdelijke aanduiding voor tekst 1">
            <a:extLst>
              <a:ext uri="{FF2B5EF4-FFF2-40B4-BE49-F238E27FC236}">
                <a16:creationId xmlns:a16="http://schemas.microsoft.com/office/drawing/2014/main" id="{2DA91D4F-23C0-D445-9EDB-FB2EF4F2BD75}"/>
              </a:ext>
            </a:extLst>
          </p:cNvPr>
          <p:cNvSpPr txBox="1">
            <a:spLocks/>
          </p:cNvSpPr>
          <p:nvPr/>
        </p:nvSpPr>
        <p:spPr>
          <a:xfrm>
            <a:off x="2012962" y="3289782"/>
            <a:ext cx="2528516" cy="677825"/>
          </a:xfrm>
          <a:prstGeom prst="rect">
            <a:avLst/>
          </a:prstGeom>
        </p:spPr>
        <p:txBody>
          <a:bodyPr anchor="b"/>
          <a:lstStyle>
            <a:lvl1pPr marL="0" indent="0" algn="l" rtl="0" eaLnBrk="1" fontAlgn="base" hangingPunct="1">
              <a:lnSpc>
                <a:spcPct val="110000"/>
              </a:lnSpc>
              <a:spcBef>
                <a:spcPct val="20000"/>
              </a:spcBef>
              <a:spcAft>
                <a:spcPct val="0"/>
              </a:spcAft>
              <a:buClr>
                <a:srgbClr val="000050"/>
              </a:buClr>
              <a:buSzPct val="60000"/>
              <a:buFont typeface="Wingdings" pitchFamily="2" charset="2"/>
              <a:buNone/>
              <a:defRPr sz="2000" b="1" baseline="0">
                <a:solidFill>
                  <a:schemeClr val="tx1">
                    <a:tint val="75000"/>
                  </a:schemeClr>
                </a:solidFill>
                <a:latin typeface="+mn-lt"/>
                <a:ea typeface="+mn-ea"/>
                <a:cs typeface="Arial" pitchFamily="34" charset="0"/>
              </a:defRPr>
            </a:lvl1pPr>
            <a:lvl2pPr marL="457200" indent="0" algn="l" rtl="0" eaLnBrk="1" fontAlgn="base" hangingPunct="1">
              <a:lnSpc>
                <a:spcPct val="110000"/>
              </a:lnSpc>
              <a:spcBef>
                <a:spcPct val="20000"/>
              </a:spcBef>
              <a:spcAft>
                <a:spcPct val="0"/>
              </a:spcAft>
              <a:buClr>
                <a:schemeClr val="tx1"/>
              </a:buClr>
              <a:buSzPct val="75000"/>
              <a:buNone/>
              <a:defRPr sz="1800" b="1">
                <a:solidFill>
                  <a:schemeClr val="tx1">
                    <a:tint val="75000"/>
                  </a:schemeClr>
                </a:solidFill>
                <a:latin typeface="Arial" pitchFamily="34" charset="0"/>
                <a:cs typeface="Arial" pitchFamily="34" charset="0"/>
              </a:defRPr>
            </a:lvl2pPr>
            <a:lvl3pPr marL="914400" indent="0" algn="l" rtl="0" eaLnBrk="1" fontAlgn="base" hangingPunct="1">
              <a:lnSpc>
                <a:spcPct val="110000"/>
              </a:lnSpc>
              <a:spcBef>
                <a:spcPct val="20000"/>
              </a:spcBef>
              <a:spcAft>
                <a:spcPct val="0"/>
              </a:spcAft>
              <a:buClr>
                <a:srgbClr val="000050"/>
              </a:buClr>
              <a:buSzPct val="90000"/>
              <a:buFont typeface="Arial" charset="0"/>
              <a:buNone/>
              <a:defRPr sz="1600" b="1">
                <a:solidFill>
                  <a:schemeClr val="tx1">
                    <a:tint val="75000"/>
                  </a:schemeClr>
                </a:solidFill>
                <a:latin typeface="Arial" pitchFamily="34" charset="0"/>
                <a:cs typeface="Arial" pitchFamily="34" charset="0"/>
              </a:defRPr>
            </a:lvl3pPr>
            <a:lvl4pPr marL="1371600" indent="0" algn="l" rtl="0" eaLnBrk="1" fontAlgn="base" hangingPunct="1">
              <a:spcBef>
                <a:spcPct val="20000"/>
              </a:spcBef>
              <a:spcAft>
                <a:spcPct val="0"/>
              </a:spcAft>
              <a:buClr>
                <a:schemeClr val="tx1"/>
              </a:buClr>
              <a:buSzPct val="80000"/>
              <a:buNone/>
              <a:defRPr sz="1400">
                <a:solidFill>
                  <a:schemeClr val="tx1">
                    <a:tint val="75000"/>
                  </a:schemeClr>
                </a:solidFill>
                <a:latin typeface="Arial" pitchFamily="34" charset="0"/>
                <a:cs typeface="Arial" pitchFamily="34" charset="0"/>
              </a:defRPr>
            </a:lvl4pPr>
            <a:lvl5pPr marL="1828800" indent="0" algn="l" rtl="0" eaLnBrk="1" fontAlgn="base" hangingPunct="1">
              <a:spcBef>
                <a:spcPct val="20000"/>
              </a:spcBef>
              <a:spcAft>
                <a:spcPct val="0"/>
              </a:spcAft>
              <a:buClr>
                <a:schemeClr val="tx1"/>
              </a:buClr>
              <a:buSzPct val="50000"/>
              <a:buFont typeface="Wingdings" pitchFamily="2" charset="2"/>
              <a:buNone/>
              <a:defRPr sz="1400">
                <a:solidFill>
                  <a:schemeClr val="tx1">
                    <a:tint val="75000"/>
                  </a:schemeClr>
                </a:solidFill>
                <a:latin typeface="Arial" pitchFamily="34" charset="0"/>
                <a:cs typeface="Arial" pitchFamily="34" charset="0"/>
              </a:defRPr>
            </a:lvl5pPr>
            <a:lvl6pPr marL="22860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6pPr>
            <a:lvl7pPr marL="27432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7pPr>
            <a:lvl8pPr marL="32004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8pPr>
            <a:lvl9pPr marL="36576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9pPr>
          </a:lstStyle>
          <a:p>
            <a:r>
              <a:rPr lang="nl-NL" sz="2800" kern="0" dirty="0"/>
              <a:t>Facilitator(O)</a:t>
            </a:r>
          </a:p>
        </p:txBody>
      </p:sp>
      <p:sp>
        <p:nvSpPr>
          <p:cNvPr id="10" name="Tijdelijke aanduiding voor tekst 1">
            <a:extLst>
              <a:ext uri="{FF2B5EF4-FFF2-40B4-BE49-F238E27FC236}">
                <a16:creationId xmlns:a16="http://schemas.microsoft.com/office/drawing/2014/main" id="{31F3A7CF-0BE7-CE46-8BC0-76DAFAF80976}"/>
              </a:ext>
            </a:extLst>
          </p:cNvPr>
          <p:cNvSpPr txBox="1">
            <a:spLocks/>
          </p:cNvSpPr>
          <p:nvPr/>
        </p:nvSpPr>
        <p:spPr>
          <a:xfrm>
            <a:off x="3180553" y="4016296"/>
            <a:ext cx="1652373" cy="677825"/>
          </a:xfrm>
          <a:prstGeom prst="rect">
            <a:avLst/>
          </a:prstGeom>
        </p:spPr>
        <p:txBody>
          <a:bodyPr anchor="b"/>
          <a:lstStyle>
            <a:lvl1pPr marL="0" indent="0" algn="l" rtl="0" eaLnBrk="1" fontAlgn="base" hangingPunct="1">
              <a:lnSpc>
                <a:spcPct val="110000"/>
              </a:lnSpc>
              <a:spcBef>
                <a:spcPct val="20000"/>
              </a:spcBef>
              <a:spcAft>
                <a:spcPct val="0"/>
              </a:spcAft>
              <a:buClr>
                <a:srgbClr val="000050"/>
              </a:buClr>
              <a:buSzPct val="60000"/>
              <a:buFont typeface="Wingdings" pitchFamily="2" charset="2"/>
              <a:buNone/>
              <a:defRPr sz="2000" b="1" baseline="0">
                <a:solidFill>
                  <a:schemeClr val="tx1">
                    <a:tint val="75000"/>
                  </a:schemeClr>
                </a:solidFill>
                <a:latin typeface="+mn-lt"/>
                <a:ea typeface="+mn-ea"/>
                <a:cs typeface="Arial" pitchFamily="34" charset="0"/>
              </a:defRPr>
            </a:lvl1pPr>
            <a:lvl2pPr marL="457200" indent="0" algn="l" rtl="0" eaLnBrk="1" fontAlgn="base" hangingPunct="1">
              <a:lnSpc>
                <a:spcPct val="110000"/>
              </a:lnSpc>
              <a:spcBef>
                <a:spcPct val="20000"/>
              </a:spcBef>
              <a:spcAft>
                <a:spcPct val="0"/>
              </a:spcAft>
              <a:buClr>
                <a:schemeClr val="tx1"/>
              </a:buClr>
              <a:buSzPct val="75000"/>
              <a:buNone/>
              <a:defRPr sz="1800" b="1">
                <a:solidFill>
                  <a:schemeClr val="tx1">
                    <a:tint val="75000"/>
                  </a:schemeClr>
                </a:solidFill>
                <a:latin typeface="Arial" pitchFamily="34" charset="0"/>
                <a:cs typeface="Arial" pitchFamily="34" charset="0"/>
              </a:defRPr>
            </a:lvl2pPr>
            <a:lvl3pPr marL="914400" indent="0" algn="l" rtl="0" eaLnBrk="1" fontAlgn="base" hangingPunct="1">
              <a:lnSpc>
                <a:spcPct val="110000"/>
              </a:lnSpc>
              <a:spcBef>
                <a:spcPct val="20000"/>
              </a:spcBef>
              <a:spcAft>
                <a:spcPct val="0"/>
              </a:spcAft>
              <a:buClr>
                <a:srgbClr val="000050"/>
              </a:buClr>
              <a:buSzPct val="90000"/>
              <a:buFont typeface="Arial" charset="0"/>
              <a:buNone/>
              <a:defRPr sz="1600" b="1">
                <a:solidFill>
                  <a:schemeClr val="tx1">
                    <a:tint val="75000"/>
                  </a:schemeClr>
                </a:solidFill>
                <a:latin typeface="Arial" pitchFamily="34" charset="0"/>
                <a:cs typeface="Arial" pitchFamily="34" charset="0"/>
              </a:defRPr>
            </a:lvl3pPr>
            <a:lvl4pPr marL="1371600" indent="0" algn="l" rtl="0" eaLnBrk="1" fontAlgn="base" hangingPunct="1">
              <a:spcBef>
                <a:spcPct val="20000"/>
              </a:spcBef>
              <a:spcAft>
                <a:spcPct val="0"/>
              </a:spcAft>
              <a:buClr>
                <a:schemeClr val="tx1"/>
              </a:buClr>
              <a:buSzPct val="80000"/>
              <a:buNone/>
              <a:defRPr sz="1400">
                <a:solidFill>
                  <a:schemeClr val="tx1">
                    <a:tint val="75000"/>
                  </a:schemeClr>
                </a:solidFill>
                <a:latin typeface="Arial" pitchFamily="34" charset="0"/>
                <a:cs typeface="Arial" pitchFamily="34" charset="0"/>
              </a:defRPr>
            </a:lvl4pPr>
            <a:lvl5pPr marL="1828800" indent="0" algn="l" rtl="0" eaLnBrk="1" fontAlgn="base" hangingPunct="1">
              <a:spcBef>
                <a:spcPct val="20000"/>
              </a:spcBef>
              <a:spcAft>
                <a:spcPct val="0"/>
              </a:spcAft>
              <a:buClr>
                <a:schemeClr val="tx1"/>
              </a:buClr>
              <a:buSzPct val="50000"/>
              <a:buFont typeface="Wingdings" pitchFamily="2" charset="2"/>
              <a:buNone/>
              <a:defRPr sz="1400">
                <a:solidFill>
                  <a:schemeClr val="tx1">
                    <a:tint val="75000"/>
                  </a:schemeClr>
                </a:solidFill>
                <a:latin typeface="Arial" pitchFamily="34" charset="0"/>
                <a:cs typeface="Arial" pitchFamily="34" charset="0"/>
              </a:defRPr>
            </a:lvl5pPr>
            <a:lvl6pPr marL="22860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6pPr>
            <a:lvl7pPr marL="27432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7pPr>
            <a:lvl8pPr marL="32004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8pPr>
            <a:lvl9pPr marL="36576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9pPr>
          </a:lstStyle>
          <a:p>
            <a:r>
              <a:rPr lang="nl-NL" sz="2800" kern="0" dirty="0"/>
              <a:t>Team(A)</a:t>
            </a:r>
          </a:p>
        </p:txBody>
      </p:sp>
      <p:sp>
        <p:nvSpPr>
          <p:cNvPr id="11" name="Tijdelijke aanduiding voor tekst 1">
            <a:extLst>
              <a:ext uri="{FF2B5EF4-FFF2-40B4-BE49-F238E27FC236}">
                <a16:creationId xmlns:a16="http://schemas.microsoft.com/office/drawing/2014/main" id="{A66CDB0F-706A-6947-A6F5-6D3D66EBF0F9}"/>
              </a:ext>
            </a:extLst>
          </p:cNvPr>
          <p:cNvSpPr txBox="1">
            <a:spLocks/>
          </p:cNvSpPr>
          <p:nvPr/>
        </p:nvSpPr>
        <p:spPr>
          <a:xfrm>
            <a:off x="5385863" y="4715129"/>
            <a:ext cx="1379130" cy="677825"/>
          </a:xfrm>
          <a:prstGeom prst="rect">
            <a:avLst/>
          </a:prstGeom>
        </p:spPr>
        <p:txBody>
          <a:bodyPr anchor="b"/>
          <a:lstStyle>
            <a:lvl1pPr marL="0" indent="0" algn="l" rtl="0" eaLnBrk="1" fontAlgn="base" hangingPunct="1">
              <a:lnSpc>
                <a:spcPct val="110000"/>
              </a:lnSpc>
              <a:spcBef>
                <a:spcPct val="20000"/>
              </a:spcBef>
              <a:spcAft>
                <a:spcPct val="0"/>
              </a:spcAft>
              <a:buClr>
                <a:srgbClr val="000050"/>
              </a:buClr>
              <a:buSzPct val="60000"/>
              <a:buFont typeface="Wingdings" pitchFamily="2" charset="2"/>
              <a:buNone/>
              <a:defRPr sz="2000" b="1" baseline="0">
                <a:solidFill>
                  <a:schemeClr val="tx1">
                    <a:tint val="75000"/>
                  </a:schemeClr>
                </a:solidFill>
                <a:latin typeface="+mn-lt"/>
                <a:ea typeface="+mn-ea"/>
                <a:cs typeface="Arial" pitchFamily="34" charset="0"/>
              </a:defRPr>
            </a:lvl1pPr>
            <a:lvl2pPr marL="457200" indent="0" algn="l" rtl="0" eaLnBrk="1" fontAlgn="base" hangingPunct="1">
              <a:lnSpc>
                <a:spcPct val="110000"/>
              </a:lnSpc>
              <a:spcBef>
                <a:spcPct val="20000"/>
              </a:spcBef>
              <a:spcAft>
                <a:spcPct val="0"/>
              </a:spcAft>
              <a:buClr>
                <a:schemeClr val="tx1"/>
              </a:buClr>
              <a:buSzPct val="75000"/>
              <a:buNone/>
              <a:defRPr sz="1800" b="1">
                <a:solidFill>
                  <a:schemeClr val="tx1">
                    <a:tint val="75000"/>
                  </a:schemeClr>
                </a:solidFill>
                <a:latin typeface="Arial" pitchFamily="34" charset="0"/>
                <a:cs typeface="Arial" pitchFamily="34" charset="0"/>
              </a:defRPr>
            </a:lvl2pPr>
            <a:lvl3pPr marL="914400" indent="0" algn="l" rtl="0" eaLnBrk="1" fontAlgn="base" hangingPunct="1">
              <a:lnSpc>
                <a:spcPct val="110000"/>
              </a:lnSpc>
              <a:spcBef>
                <a:spcPct val="20000"/>
              </a:spcBef>
              <a:spcAft>
                <a:spcPct val="0"/>
              </a:spcAft>
              <a:buClr>
                <a:srgbClr val="000050"/>
              </a:buClr>
              <a:buSzPct val="90000"/>
              <a:buFont typeface="Arial" charset="0"/>
              <a:buNone/>
              <a:defRPr sz="1600" b="1">
                <a:solidFill>
                  <a:schemeClr val="tx1">
                    <a:tint val="75000"/>
                  </a:schemeClr>
                </a:solidFill>
                <a:latin typeface="Arial" pitchFamily="34" charset="0"/>
                <a:cs typeface="Arial" pitchFamily="34" charset="0"/>
              </a:defRPr>
            </a:lvl3pPr>
            <a:lvl4pPr marL="1371600" indent="0" algn="l" rtl="0" eaLnBrk="1" fontAlgn="base" hangingPunct="1">
              <a:spcBef>
                <a:spcPct val="20000"/>
              </a:spcBef>
              <a:spcAft>
                <a:spcPct val="0"/>
              </a:spcAft>
              <a:buClr>
                <a:schemeClr val="tx1"/>
              </a:buClr>
              <a:buSzPct val="80000"/>
              <a:buNone/>
              <a:defRPr sz="1400">
                <a:solidFill>
                  <a:schemeClr val="tx1">
                    <a:tint val="75000"/>
                  </a:schemeClr>
                </a:solidFill>
                <a:latin typeface="Arial" pitchFamily="34" charset="0"/>
                <a:cs typeface="Arial" pitchFamily="34" charset="0"/>
              </a:defRPr>
            </a:lvl4pPr>
            <a:lvl5pPr marL="1828800" indent="0" algn="l" rtl="0" eaLnBrk="1" fontAlgn="base" hangingPunct="1">
              <a:spcBef>
                <a:spcPct val="20000"/>
              </a:spcBef>
              <a:spcAft>
                <a:spcPct val="0"/>
              </a:spcAft>
              <a:buClr>
                <a:schemeClr val="tx1"/>
              </a:buClr>
              <a:buSzPct val="50000"/>
              <a:buFont typeface="Wingdings" pitchFamily="2" charset="2"/>
              <a:buNone/>
              <a:defRPr sz="1400">
                <a:solidFill>
                  <a:schemeClr val="tx1">
                    <a:tint val="75000"/>
                  </a:schemeClr>
                </a:solidFill>
                <a:latin typeface="Arial" pitchFamily="34" charset="0"/>
                <a:cs typeface="Arial" pitchFamily="34" charset="0"/>
              </a:defRPr>
            </a:lvl5pPr>
            <a:lvl6pPr marL="22860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6pPr>
            <a:lvl7pPr marL="27432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7pPr>
            <a:lvl8pPr marL="32004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8pPr>
            <a:lvl9pPr marL="36576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9pPr>
          </a:lstStyle>
          <a:p>
            <a:r>
              <a:rPr lang="nl-NL" sz="2400" kern="0"/>
              <a:t>Proces</a:t>
            </a:r>
          </a:p>
        </p:txBody>
      </p:sp>
      <p:sp>
        <p:nvSpPr>
          <p:cNvPr id="12" name="Tijdelijke aanduiding voor tekst 1">
            <a:extLst>
              <a:ext uri="{FF2B5EF4-FFF2-40B4-BE49-F238E27FC236}">
                <a16:creationId xmlns:a16="http://schemas.microsoft.com/office/drawing/2014/main" id="{1F9DD727-2C18-6F44-97EE-EF56B855E658}"/>
              </a:ext>
            </a:extLst>
          </p:cNvPr>
          <p:cNvSpPr txBox="1">
            <a:spLocks/>
          </p:cNvSpPr>
          <p:nvPr/>
        </p:nvSpPr>
        <p:spPr>
          <a:xfrm>
            <a:off x="5363323" y="3864032"/>
            <a:ext cx="1706947" cy="677825"/>
          </a:xfrm>
          <a:prstGeom prst="rect">
            <a:avLst/>
          </a:prstGeom>
        </p:spPr>
        <p:txBody>
          <a:bodyPr anchor="b"/>
          <a:lstStyle>
            <a:lvl1pPr marL="0" indent="0" algn="l" rtl="0" eaLnBrk="1" fontAlgn="base" hangingPunct="1">
              <a:lnSpc>
                <a:spcPct val="110000"/>
              </a:lnSpc>
              <a:spcBef>
                <a:spcPct val="20000"/>
              </a:spcBef>
              <a:spcAft>
                <a:spcPct val="0"/>
              </a:spcAft>
              <a:buClr>
                <a:srgbClr val="000050"/>
              </a:buClr>
              <a:buSzPct val="60000"/>
              <a:buFont typeface="Wingdings" pitchFamily="2" charset="2"/>
              <a:buNone/>
              <a:defRPr sz="2000" b="1" baseline="0">
                <a:solidFill>
                  <a:schemeClr val="tx1">
                    <a:tint val="75000"/>
                  </a:schemeClr>
                </a:solidFill>
                <a:latin typeface="+mn-lt"/>
                <a:ea typeface="+mn-ea"/>
                <a:cs typeface="Arial" pitchFamily="34" charset="0"/>
              </a:defRPr>
            </a:lvl1pPr>
            <a:lvl2pPr marL="457200" indent="0" algn="l" rtl="0" eaLnBrk="1" fontAlgn="base" hangingPunct="1">
              <a:lnSpc>
                <a:spcPct val="110000"/>
              </a:lnSpc>
              <a:spcBef>
                <a:spcPct val="20000"/>
              </a:spcBef>
              <a:spcAft>
                <a:spcPct val="0"/>
              </a:spcAft>
              <a:buClr>
                <a:schemeClr val="tx1"/>
              </a:buClr>
              <a:buSzPct val="75000"/>
              <a:buNone/>
              <a:defRPr sz="1800" b="1">
                <a:solidFill>
                  <a:schemeClr val="tx1">
                    <a:tint val="75000"/>
                  </a:schemeClr>
                </a:solidFill>
                <a:latin typeface="Arial" pitchFamily="34" charset="0"/>
                <a:cs typeface="Arial" pitchFamily="34" charset="0"/>
              </a:defRPr>
            </a:lvl2pPr>
            <a:lvl3pPr marL="914400" indent="0" algn="l" rtl="0" eaLnBrk="1" fontAlgn="base" hangingPunct="1">
              <a:lnSpc>
                <a:spcPct val="110000"/>
              </a:lnSpc>
              <a:spcBef>
                <a:spcPct val="20000"/>
              </a:spcBef>
              <a:spcAft>
                <a:spcPct val="0"/>
              </a:spcAft>
              <a:buClr>
                <a:srgbClr val="000050"/>
              </a:buClr>
              <a:buSzPct val="90000"/>
              <a:buFont typeface="Arial" charset="0"/>
              <a:buNone/>
              <a:defRPr sz="1600" b="1">
                <a:solidFill>
                  <a:schemeClr val="tx1">
                    <a:tint val="75000"/>
                  </a:schemeClr>
                </a:solidFill>
                <a:latin typeface="Arial" pitchFamily="34" charset="0"/>
                <a:cs typeface="Arial" pitchFamily="34" charset="0"/>
              </a:defRPr>
            </a:lvl3pPr>
            <a:lvl4pPr marL="1371600" indent="0" algn="l" rtl="0" eaLnBrk="1" fontAlgn="base" hangingPunct="1">
              <a:spcBef>
                <a:spcPct val="20000"/>
              </a:spcBef>
              <a:spcAft>
                <a:spcPct val="0"/>
              </a:spcAft>
              <a:buClr>
                <a:schemeClr val="tx1"/>
              </a:buClr>
              <a:buSzPct val="80000"/>
              <a:buNone/>
              <a:defRPr sz="1400">
                <a:solidFill>
                  <a:schemeClr val="tx1">
                    <a:tint val="75000"/>
                  </a:schemeClr>
                </a:solidFill>
                <a:latin typeface="Arial" pitchFamily="34" charset="0"/>
                <a:cs typeface="Arial" pitchFamily="34" charset="0"/>
              </a:defRPr>
            </a:lvl4pPr>
            <a:lvl5pPr marL="1828800" indent="0" algn="l" rtl="0" eaLnBrk="1" fontAlgn="base" hangingPunct="1">
              <a:spcBef>
                <a:spcPct val="20000"/>
              </a:spcBef>
              <a:spcAft>
                <a:spcPct val="0"/>
              </a:spcAft>
              <a:buClr>
                <a:schemeClr val="tx1"/>
              </a:buClr>
              <a:buSzPct val="50000"/>
              <a:buFont typeface="Wingdings" pitchFamily="2" charset="2"/>
              <a:buNone/>
              <a:defRPr sz="1400">
                <a:solidFill>
                  <a:schemeClr val="tx1">
                    <a:tint val="75000"/>
                  </a:schemeClr>
                </a:solidFill>
                <a:latin typeface="Arial" pitchFamily="34" charset="0"/>
                <a:cs typeface="Arial" pitchFamily="34" charset="0"/>
              </a:defRPr>
            </a:lvl5pPr>
            <a:lvl6pPr marL="22860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6pPr>
            <a:lvl7pPr marL="27432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7pPr>
            <a:lvl8pPr marL="32004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8pPr>
            <a:lvl9pPr marL="36576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9pPr>
          </a:lstStyle>
          <a:p>
            <a:r>
              <a:rPr lang="nl-NL" sz="2400" kern="0"/>
              <a:t>Procedure</a:t>
            </a:r>
          </a:p>
        </p:txBody>
      </p:sp>
      <p:sp>
        <p:nvSpPr>
          <p:cNvPr id="13" name="Tijdelijke aanduiding voor tekst 1">
            <a:extLst>
              <a:ext uri="{FF2B5EF4-FFF2-40B4-BE49-F238E27FC236}">
                <a16:creationId xmlns:a16="http://schemas.microsoft.com/office/drawing/2014/main" id="{1B6DEC6F-EA93-3946-8705-59022D12FB8B}"/>
              </a:ext>
            </a:extLst>
          </p:cNvPr>
          <p:cNvSpPr txBox="1">
            <a:spLocks/>
          </p:cNvSpPr>
          <p:nvPr/>
        </p:nvSpPr>
        <p:spPr>
          <a:xfrm>
            <a:off x="5385863" y="2898117"/>
            <a:ext cx="1501326" cy="677825"/>
          </a:xfrm>
          <a:prstGeom prst="rect">
            <a:avLst/>
          </a:prstGeom>
        </p:spPr>
        <p:txBody>
          <a:bodyPr anchor="b"/>
          <a:lstStyle>
            <a:lvl1pPr marL="0" indent="0" algn="l" rtl="0" eaLnBrk="1" fontAlgn="base" hangingPunct="1">
              <a:lnSpc>
                <a:spcPct val="110000"/>
              </a:lnSpc>
              <a:spcBef>
                <a:spcPct val="20000"/>
              </a:spcBef>
              <a:spcAft>
                <a:spcPct val="0"/>
              </a:spcAft>
              <a:buClr>
                <a:srgbClr val="000050"/>
              </a:buClr>
              <a:buSzPct val="60000"/>
              <a:buFont typeface="Wingdings" pitchFamily="2" charset="2"/>
              <a:buNone/>
              <a:defRPr sz="2000" b="1" baseline="0">
                <a:solidFill>
                  <a:schemeClr val="tx1">
                    <a:tint val="75000"/>
                  </a:schemeClr>
                </a:solidFill>
                <a:latin typeface="+mn-lt"/>
                <a:ea typeface="+mn-ea"/>
                <a:cs typeface="Arial" pitchFamily="34" charset="0"/>
              </a:defRPr>
            </a:lvl1pPr>
            <a:lvl2pPr marL="457200" indent="0" algn="l" rtl="0" eaLnBrk="1" fontAlgn="base" hangingPunct="1">
              <a:lnSpc>
                <a:spcPct val="110000"/>
              </a:lnSpc>
              <a:spcBef>
                <a:spcPct val="20000"/>
              </a:spcBef>
              <a:spcAft>
                <a:spcPct val="0"/>
              </a:spcAft>
              <a:buClr>
                <a:schemeClr val="tx1"/>
              </a:buClr>
              <a:buSzPct val="75000"/>
              <a:buNone/>
              <a:defRPr sz="1800" b="1">
                <a:solidFill>
                  <a:schemeClr val="tx1">
                    <a:tint val="75000"/>
                  </a:schemeClr>
                </a:solidFill>
                <a:latin typeface="Arial" pitchFamily="34" charset="0"/>
                <a:cs typeface="Arial" pitchFamily="34" charset="0"/>
              </a:defRPr>
            </a:lvl2pPr>
            <a:lvl3pPr marL="914400" indent="0" algn="l" rtl="0" eaLnBrk="1" fontAlgn="base" hangingPunct="1">
              <a:lnSpc>
                <a:spcPct val="110000"/>
              </a:lnSpc>
              <a:spcBef>
                <a:spcPct val="20000"/>
              </a:spcBef>
              <a:spcAft>
                <a:spcPct val="0"/>
              </a:spcAft>
              <a:buClr>
                <a:srgbClr val="000050"/>
              </a:buClr>
              <a:buSzPct val="90000"/>
              <a:buFont typeface="Arial" charset="0"/>
              <a:buNone/>
              <a:defRPr sz="1600" b="1">
                <a:solidFill>
                  <a:schemeClr val="tx1">
                    <a:tint val="75000"/>
                  </a:schemeClr>
                </a:solidFill>
                <a:latin typeface="Arial" pitchFamily="34" charset="0"/>
                <a:cs typeface="Arial" pitchFamily="34" charset="0"/>
              </a:defRPr>
            </a:lvl3pPr>
            <a:lvl4pPr marL="1371600" indent="0" algn="l" rtl="0" eaLnBrk="1" fontAlgn="base" hangingPunct="1">
              <a:spcBef>
                <a:spcPct val="20000"/>
              </a:spcBef>
              <a:spcAft>
                <a:spcPct val="0"/>
              </a:spcAft>
              <a:buClr>
                <a:schemeClr val="tx1"/>
              </a:buClr>
              <a:buSzPct val="80000"/>
              <a:buNone/>
              <a:defRPr sz="1400">
                <a:solidFill>
                  <a:schemeClr val="tx1">
                    <a:tint val="75000"/>
                  </a:schemeClr>
                </a:solidFill>
                <a:latin typeface="Arial" pitchFamily="34" charset="0"/>
                <a:cs typeface="Arial" pitchFamily="34" charset="0"/>
              </a:defRPr>
            </a:lvl4pPr>
            <a:lvl5pPr marL="1828800" indent="0" algn="l" rtl="0" eaLnBrk="1" fontAlgn="base" hangingPunct="1">
              <a:spcBef>
                <a:spcPct val="20000"/>
              </a:spcBef>
              <a:spcAft>
                <a:spcPct val="0"/>
              </a:spcAft>
              <a:buClr>
                <a:schemeClr val="tx1"/>
              </a:buClr>
              <a:buSzPct val="50000"/>
              <a:buFont typeface="Wingdings" pitchFamily="2" charset="2"/>
              <a:buNone/>
              <a:defRPr sz="1400">
                <a:solidFill>
                  <a:schemeClr val="tx1">
                    <a:tint val="75000"/>
                  </a:schemeClr>
                </a:solidFill>
                <a:latin typeface="Arial" pitchFamily="34" charset="0"/>
                <a:cs typeface="Arial" pitchFamily="34" charset="0"/>
              </a:defRPr>
            </a:lvl5pPr>
            <a:lvl6pPr marL="22860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6pPr>
            <a:lvl7pPr marL="27432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7pPr>
            <a:lvl8pPr marL="32004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8pPr>
            <a:lvl9pPr marL="36576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9pPr>
          </a:lstStyle>
          <a:p>
            <a:r>
              <a:rPr lang="nl-NL" sz="2400" kern="0"/>
              <a:t>Inhoud</a:t>
            </a:r>
          </a:p>
        </p:txBody>
      </p:sp>
      <p:sp>
        <p:nvSpPr>
          <p:cNvPr id="14" name="Ovaal 13">
            <a:extLst>
              <a:ext uri="{FF2B5EF4-FFF2-40B4-BE49-F238E27FC236}">
                <a16:creationId xmlns:a16="http://schemas.microsoft.com/office/drawing/2014/main" id="{86F9C5F0-4C73-AF4C-96E7-3D3BFE1D22B4}"/>
              </a:ext>
            </a:extLst>
          </p:cNvPr>
          <p:cNvSpPr/>
          <p:nvPr/>
        </p:nvSpPr>
        <p:spPr>
          <a:xfrm>
            <a:off x="3162348" y="3249265"/>
            <a:ext cx="1587146" cy="245491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Ovaal 14">
            <a:extLst>
              <a:ext uri="{FF2B5EF4-FFF2-40B4-BE49-F238E27FC236}">
                <a16:creationId xmlns:a16="http://schemas.microsoft.com/office/drawing/2014/main" id="{D26F597C-07A9-7A49-AEB0-DB25C85F4089}"/>
              </a:ext>
            </a:extLst>
          </p:cNvPr>
          <p:cNvSpPr/>
          <p:nvPr/>
        </p:nvSpPr>
        <p:spPr>
          <a:xfrm>
            <a:off x="1888183" y="3238798"/>
            <a:ext cx="2288463" cy="97125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Ovaal 15">
            <a:extLst>
              <a:ext uri="{FF2B5EF4-FFF2-40B4-BE49-F238E27FC236}">
                <a16:creationId xmlns:a16="http://schemas.microsoft.com/office/drawing/2014/main" id="{5B0DCB26-851F-9347-8C78-4D02A6720DFD}"/>
              </a:ext>
            </a:extLst>
          </p:cNvPr>
          <p:cNvSpPr/>
          <p:nvPr/>
        </p:nvSpPr>
        <p:spPr>
          <a:xfrm>
            <a:off x="3828317" y="1437986"/>
            <a:ext cx="2510362" cy="104610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8" name="Rechte verbindingslijn met pijl 17">
            <a:extLst>
              <a:ext uri="{FF2B5EF4-FFF2-40B4-BE49-F238E27FC236}">
                <a16:creationId xmlns:a16="http://schemas.microsoft.com/office/drawing/2014/main" id="{FC1D6FA0-ADE6-6149-A21A-3EBA014CFE7E}"/>
              </a:ext>
            </a:extLst>
          </p:cNvPr>
          <p:cNvCxnSpPr>
            <a:cxnSpLocks/>
          </p:cNvCxnSpPr>
          <p:nvPr/>
        </p:nvCxnSpPr>
        <p:spPr bwMode="auto">
          <a:xfrm flipV="1">
            <a:off x="4874274" y="3720830"/>
            <a:ext cx="2354358" cy="7033"/>
          </a:xfrm>
          <a:prstGeom prst="straightConnector1">
            <a:avLst/>
          </a:prstGeom>
          <a:noFill/>
          <a:ln w="25400">
            <a:solidFill>
              <a:schemeClr val="accent1">
                <a:shade val="50000"/>
              </a:schemeClr>
            </a:solidFill>
            <a:tailEnd type="triangle"/>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0" name="Rechte verbindingslijn met pijl 19">
            <a:extLst>
              <a:ext uri="{FF2B5EF4-FFF2-40B4-BE49-F238E27FC236}">
                <a16:creationId xmlns:a16="http://schemas.microsoft.com/office/drawing/2014/main" id="{7DF7470B-4897-734E-AAF6-7B259EBA2CBA}"/>
              </a:ext>
            </a:extLst>
          </p:cNvPr>
          <p:cNvCxnSpPr>
            <a:cxnSpLocks/>
          </p:cNvCxnSpPr>
          <p:nvPr/>
        </p:nvCxnSpPr>
        <p:spPr bwMode="auto">
          <a:xfrm flipV="1">
            <a:off x="4912316" y="4541857"/>
            <a:ext cx="2361392" cy="7033"/>
          </a:xfrm>
          <a:prstGeom prst="straightConnector1">
            <a:avLst/>
          </a:prstGeom>
          <a:noFill/>
          <a:ln w="25400">
            <a:solidFill>
              <a:schemeClr val="accent1">
                <a:shade val="50000"/>
              </a:schemeClr>
            </a:solidFill>
            <a:tailEnd type="triangle"/>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1" name="Rechte verbindingslijn met pijl 20">
            <a:extLst>
              <a:ext uri="{FF2B5EF4-FFF2-40B4-BE49-F238E27FC236}">
                <a16:creationId xmlns:a16="http://schemas.microsoft.com/office/drawing/2014/main" id="{B6CEEAC7-ECFA-C549-8907-36686356BBAE}"/>
              </a:ext>
            </a:extLst>
          </p:cNvPr>
          <p:cNvCxnSpPr>
            <a:cxnSpLocks/>
          </p:cNvCxnSpPr>
          <p:nvPr/>
        </p:nvCxnSpPr>
        <p:spPr bwMode="auto">
          <a:xfrm flipV="1">
            <a:off x="4980448" y="5386531"/>
            <a:ext cx="2354358" cy="7033"/>
          </a:xfrm>
          <a:prstGeom prst="straightConnector1">
            <a:avLst/>
          </a:prstGeom>
          <a:noFill/>
          <a:ln w="25400">
            <a:solidFill>
              <a:schemeClr val="accent1">
                <a:shade val="50000"/>
              </a:schemeClr>
            </a:solidFill>
            <a:tailEnd type="triangle"/>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27" name="Ovaal 26">
            <a:extLst>
              <a:ext uri="{FF2B5EF4-FFF2-40B4-BE49-F238E27FC236}">
                <a16:creationId xmlns:a16="http://schemas.microsoft.com/office/drawing/2014/main" id="{5B2B8258-310E-9C49-8763-5AA5EAD74F8C}"/>
              </a:ext>
            </a:extLst>
          </p:cNvPr>
          <p:cNvSpPr/>
          <p:nvPr/>
        </p:nvSpPr>
        <p:spPr>
          <a:xfrm>
            <a:off x="2417185" y="2635922"/>
            <a:ext cx="7179531" cy="3544773"/>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8" name="Tekstvak 27">
            <a:extLst>
              <a:ext uri="{FF2B5EF4-FFF2-40B4-BE49-F238E27FC236}">
                <a16:creationId xmlns:a16="http://schemas.microsoft.com/office/drawing/2014/main" id="{ABB23DF1-5B14-FF48-B452-A41B50BC2C98}"/>
              </a:ext>
            </a:extLst>
          </p:cNvPr>
          <p:cNvSpPr txBox="1"/>
          <p:nvPr/>
        </p:nvSpPr>
        <p:spPr>
          <a:xfrm>
            <a:off x="6282627" y="1796804"/>
            <a:ext cx="3016326" cy="646331"/>
          </a:xfrm>
          <a:prstGeom prst="rect">
            <a:avLst/>
          </a:prstGeom>
          <a:noFill/>
        </p:spPr>
        <p:txBody>
          <a:bodyPr wrap="square" rtlCol="0" anchor="t">
            <a:spAutoFit/>
          </a:bodyPr>
          <a:lstStyle/>
          <a:p>
            <a:r>
              <a:rPr lang="nl-NL"/>
              <a:t>= Eigenaar Projectbrief/Opdrachtbrief</a:t>
            </a:r>
          </a:p>
        </p:txBody>
      </p:sp>
      <p:sp>
        <p:nvSpPr>
          <p:cNvPr id="30" name="Tekstvak 29">
            <a:extLst>
              <a:ext uri="{FF2B5EF4-FFF2-40B4-BE49-F238E27FC236}">
                <a16:creationId xmlns:a16="http://schemas.microsoft.com/office/drawing/2014/main" id="{00923D8B-FA63-FD4E-8E37-C7BA1869E860}"/>
              </a:ext>
            </a:extLst>
          </p:cNvPr>
          <p:cNvSpPr txBox="1"/>
          <p:nvPr/>
        </p:nvSpPr>
        <p:spPr>
          <a:xfrm>
            <a:off x="3240339" y="4569992"/>
            <a:ext cx="1428008" cy="646331"/>
          </a:xfrm>
          <a:prstGeom prst="rect">
            <a:avLst/>
          </a:prstGeom>
          <a:noFill/>
        </p:spPr>
        <p:txBody>
          <a:bodyPr wrap="square" rtlCol="0" anchor="t">
            <a:spAutoFit/>
          </a:bodyPr>
          <a:lstStyle/>
          <a:p>
            <a:r>
              <a:rPr lang="nl-NL"/>
              <a:t>= Eigenaar A3</a:t>
            </a:r>
          </a:p>
        </p:txBody>
      </p:sp>
      <p:sp>
        <p:nvSpPr>
          <p:cNvPr id="25" name="Tijdelijke aanduiding voor tekst 1">
            <a:extLst>
              <a:ext uri="{FF2B5EF4-FFF2-40B4-BE49-F238E27FC236}">
                <a16:creationId xmlns:a16="http://schemas.microsoft.com/office/drawing/2014/main" id="{D2236DD1-9046-4886-99F6-C932ABD00FF0}"/>
              </a:ext>
            </a:extLst>
          </p:cNvPr>
          <p:cNvSpPr txBox="1">
            <a:spLocks/>
          </p:cNvSpPr>
          <p:nvPr/>
        </p:nvSpPr>
        <p:spPr>
          <a:xfrm>
            <a:off x="7707607" y="4115543"/>
            <a:ext cx="1115690" cy="677825"/>
          </a:xfrm>
          <a:prstGeom prst="rect">
            <a:avLst/>
          </a:prstGeom>
        </p:spPr>
        <p:txBody>
          <a:bodyPr anchor="b"/>
          <a:lstStyle>
            <a:lvl1pPr marL="0" indent="0" algn="l" rtl="0" eaLnBrk="1" fontAlgn="base" hangingPunct="1">
              <a:lnSpc>
                <a:spcPct val="110000"/>
              </a:lnSpc>
              <a:spcBef>
                <a:spcPct val="20000"/>
              </a:spcBef>
              <a:spcAft>
                <a:spcPct val="0"/>
              </a:spcAft>
              <a:buClr>
                <a:srgbClr val="000050"/>
              </a:buClr>
              <a:buSzPct val="60000"/>
              <a:buFont typeface="Wingdings" pitchFamily="2" charset="2"/>
              <a:buNone/>
              <a:defRPr sz="2000" b="1" baseline="0">
                <a:solidFill>
                  <a:schemeClr val="tx1">
                    <a:tint val="75000"/>
                  </a:schemeClr>
                </a:solidFill>
                <a:latin typeface="+mn-lt"/>
                <a:ea typeface="+mn-ea"/>
                <a:cs typeface="Arial" pitchFamily="34" charset="0"/>
              </a:defRPr>
            </a:lvl1pPr>
            <a:lvl2pPr marL="457200" indent="0" algn="l" rtl="0" eaLnBrk="1" fontAlgn="base" hangingPunct="1">
              <a:lnSpc>
                <a:spcPct val="110000"/>
              </a:lnSpc>
              <a:spcBef>
                <a:spcPct val="20000"/>
              </a:spcBef>
              <a:spcAft>
                <a:spcPct val="0"/>
              </a:spcAft>
              <a:buClr>
                <a:schemeClr val="tx1"/>
              </a:buClr>
              <a:buSzPct val="75000"/>
              <a:buNone/>
              <a:defRPr sz="1800" b="1">
                <a:solidFill>
                  <a:schemeClr val="tx1">
                    <a:tint val="75000"/>
                  </a:schemeClr>
                </a:solidFill>
                <a:latin typeface="Arial" pitchFamily="34" charset="0"/>
                <a:cs typeface="Arial" pitchFamily="34" charset="0"/>
              </a:defRPr>
            </a:lvl2pPr>
            <a:lvl3pPr marL="914400" indent="0" algn="l" rtl="0" eaLnBrk="1" fontAlgn="base" hangingPunct="1">
              <a:lnSpc>
                <a:spcPct val="110000"/>
              </a:lnSpc>
              <a:spcBef>
                <a:spcPct val="20000"/>
              </a:spcBef>
              <a:spcAft>
                <a:spcPct val="0"/>
              </a:spcAft>
              <a:buClr>
                <a:srgbClr val="000050"/>
              </a:buClr>
              <a:buSzPct val="90000"/>
              <a:buFont typeface="Arial" charset="0"/>
              <a:buNone/>
              <a:defRPr sz="1600" b="1">
                <a:solidFill>
                  <a:schemeClr val="tx1">
                    <a:tint val="75000"/>
                  </a:schemeClr>
                </a:solidFill>
                <a:latin typeface="Arial" pitchFamily="34" charset="0"/>
                <a:cs typeface="Arial" pitchFamily="34" charset="0"/>
              </a:defRPr>
            </a:lvl3pPr>
            <a:lvl4pPr marL="1371600" indent="0" algn="l" rtl="0" eaLnBrk="1" fontAlgn="base" hangingPunct="1">
              <a:spcBef>
                <a:spcPct val="20000"/>
              </a:spcBef>
              <a:spcAft>
                <a:spcPct val="0"/>
              </a:spcAft>
              <a:buClr>
                <a:schemeClr val="tx1"/>
              </a:buClr>
              <a:buSzPct val="80000"/>
              <a:buNone/>
              <a:defRPr sz="1400">
                <a:solidFill>
                  <a:schemeClr val="tx1">
                    <a:tint val="75000"/>
                  </a:schemeClr>
                </a:solidFill>
                <a:latin typeface="Arial" pitchFamily="34" charset="0"/>
                <a:cs typeface="Arial" pitchFamily="34" charset="0"/>
              </a:defRPr>
            </a:lvl4pPr>
            <a:lvl5pPr marL="1828800" indent="0" algn="l" rtl="0" eaLnBrk="1" fontAlgn="base" hangingPunct="1">
              <a:spcBef>
                <a:spcPct val="20000"/>
              </a:spcBef>
              <a:spcAft>
                <a:spcPct val="0"/>
              </a:spcAft>
              <a:buClr>
                <a:schemeClr val="tx1"/>
              </a:buClr>
              <a:buSzPct val="50000"/>
              <a:buFont typeface="Wingdings" pitchFamily="2" charset="2"/>
              <a:buNone/>
              <a:defRPr sz="1400">
                <a:solidFill>
                  <a:schemeClr val="tx1">
                    <a:tint val="75000"/>
                  </a:schemeClr>
                </a:solidFill>
                <a:latin typeface="Arial" pitchFamily="34" charset="0"/>
                <a:cs typeface="Arial" pitchFamily="34" charset="0"/>
              </a:defRPr>
            </a:lvl5pPr>
            <a:lvl6pPr marL="22860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6pPr>
            <a:lvl7pPr marL="27432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7pPr>
            <a:lvl8pPr marL="32004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8pPr>
            <a:lvl9pPr marL="3657600" indent="0" algn="l" rtl="0" eaLnBrk="1" fontAlgn="base" hangingPunct="1">
              <a:spcBef>
                <a:spcPct val="20000"/>
              </a:spcBef>
              <a:spcAft>
                <a:spcPct val="0"/>
              </a:spcAft>
              <a:buClr>
                <a:schemeClr val="tx1"/>
              </a:buClr>
              <a:buSzPct val="65000"/>
              <a:buFont typeface="Wingdings" pitchFamily="2" charset="2"/>
              <a:buNone/>
              <a:defRPr sz="1400">
                <a:solidFill>
                  <a:schemeClr val="tx1">
                    <a:tint val="75000"/>
                  </a:schemeClr>
                </a:solidFill>
                <a:latin typeface="+mn-lt"/>
              </a:defRPr>
            </a:lvl9pPr>
          </a:lstStyle>
          <a:p>
            <a:r>
              <a:rPr lang="nl-NL" sz="2800" kern="0"/>
              <a:t>Doel</a:t>
            </a:r>
          </a:p>
        </p:txBody>
      </p:sp>
    </p:spTree>
    <p:extLst>
      <p:ext uri="{BB962C8B-B14F-4D97-AF65-F5344CB8AC3E}">
        <p14:creationId xmlns:p14="http://schemas.microsoft.com/office/powerpoint/2010/main" val="4170807655"/>
      </p:ext>
    </p:extLst>
  </p:cSld>
  <p:clrMapOvr>
    <a:masterClrMapping/>
  </p:clrMapOvr>
  <mc:AlternateContent xmlns:mc="http://schemas.openxmlformats.org/markup-compatibility/2006" xmlns:p14="http://schemas.microsoft.com/office/powerpoint/2010/main">
    <mc:Choice Requires="p14">
      <p:transition spd="slow" p14:dur="2000" advTm="148490"/>
    </mc:Choice>
    <mc:Fallback xmlns="">
      <p:transition spd="slow" advTm="14849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loot in Reusel vervuild door spoelwater aardappelen | Stal-en ...">
            <a:extLst>
              <a:ext uri="{FF2B5EF4-FFF2-40B4-BE49-F238E27FC236}">
                <a16:creationId xmlns:a16="http://schemas.microsoft.com/office/drawing/2014/main" id="{6E738E3A-8883-411E-B571-3E442739FB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325" y="685800"/>
            <a:ext cx="2857500" cy="16002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logo-lef-magazine-zw - bymarjo">
            <a:extLst>
              <a:ext uri="{FF2B5EF4-FFF2-40B4-BE49-F238E27FC236}">
                <a16:creationId xmlns:a16="http://schemas.microsoft.com/office/drawing/2014/main" id="{4B1F2A81-55FF-49F3-820E-CDFF44CCA16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3867150"/>
            <a:ext cx="2721248" cy="153744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s goed doorvragen een kunst? Gebruik jij deze 2 tips?">
            <a:extLst>
              <a:ext uri="{FF2B5EF4-FFF2-40B4-BE49-F238E27FC236}">
                <a16:creationId xmlns:a16="http://schemas.microsoft.com/office/drawing/2014/main" id="{50ECEB70-8E4F-4571-BB6F-CFBFD862A9C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90796" y="3437076"/>
            <a:ext cx="1981758" cy="239759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023D48D8-4E65-4227-AACB-1B1CE0E8BAC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1775" y="552450"/>
            <a:ext cx="1866900" cy="18669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Waarom feiten checken zo belangrijk is - Co-Workx">
            <a:extLst>
              <a:ext uri="{FF2B5EF4-FFF2-40B4-BE49-F238E27FC236}">
                <a16:creationId xmlns:a16="http://schemas.microsoft.com/office/drawing/2014/main" id="{5B773950-CBCA-43CA-A8A6-768C8AE8DBB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05714" y="3867150"/>
            <a:ext cx="2619375" cy="1743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0029985"/>
      </p:ext>
    </p:extLst>
  </p:cSld>
  <p:clrMapOvr>
    <a:masterClrMapping/>
  </p:clrMapOvr>
  <mc:AlternateContent xmlns:mc="http://schemas.openxmlformats.org/markup-compatibility/2006" xmlns:p14="http://schemas.microsoft.com/office/powerpoint/2010/main">
    <mc:Choice Requires="p14">
      <p:transition spd="slow" p14:dur="2000" advTm="67035"/>
    </mc:Choice>
    <mc:Fallback xmlns="">
      <p:transition spd="slow" advTm="67035"/>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F2A308-FB46-4D2D-B9C6-DB1CFE288E89}"/>
              </a:ext>
            </a:extLst>
          </p:cNvPr>
          <p:cNvSpPr>
            <a:spLocks noGrp="1"/>
          </p:cNvSpPr>
          <p:nvPr>
            <p:ph type="title"/>
          </p:nvPr>
        </p:nvSpPr>
        <p:spPr/>
        <p:txBody>
          <a:bodyPr/>
          <a:lstStyle/>
          <a:p>
            <a:r>
              <a:rPr lang="en-GB" dirty="0"/>
              <a:t>LEERDOEL VAN DEZE KENNISCLIP</a:t>
            </a:r>
          </a:p>
        </p:txBody>
      </p:sp>
      <p:sp>
        <p:nvSpPr>
          <p:cNvPr id="3" name="Tijdelijke aanduiding voor inhoud 2">
            <a:extLst>
              <a:ext uri="{FF2B5EF4-FFF2-40B4-BE49-F238E27FC236}">
                <a16:creationId xmlns:a16="http://schemas.microsoft.com/office/drawing/2014/main" id="{06A6D4E4-7513-456F-B9D6-65F7744673E3}"/>
              </a:ext>
            </a:extLst>
          </p:cNvPr>
          <p:cNvSpPr>
            <a:spLocks noGrp="1"/>
          </p:cNvSpPr>
          <p:nvPr>
            <p:ph idx="1"/>
          </p:nvPr>
        </p:nvSpPr>
        <p:spPr/>
        <p:txBody>
          <a:bodyPr>
            <a:normAutofit fontScale="85000" lnSpcReduction="20000"/>
          </a:bodyPr>
          <a:lstStyle/>
          <a:p>
            <a:r>
              <a:rPr lang="nl-NL" sz="1800" b="1" dirty="0"/>
              <a:t>In dit thema staat het volgende doel centraal:</a:t>
            </a:r>
          </a:p>
          <a:p>
            <a:endParaRPr lang="nl-NL" sz="1800" dirty="0"/>
          </a:p>
          <a:p>
            <a:r>
              <a:rPr lang="nl-NL" sz="1800" dirty="0"/>
              <a:t>De deelnemer kan een verbeterteam opzetten en kan adequaat omgaan met andere stakeholders van het uit te voeren verbetertraject en is in staat een </a:t>
            </a:r>
            <a:r>
              <a:rPr lang="nl-NL" sz="1800" dirty="0" err="1"/>
              <a:t>kaizen</a:t>
            </a:r>
            <a:r>
              <a:rPr lang="nl-NL" sz="1800" dirty="0"/>
              <a:t> event te begeleiden.</a:t>
            </a:r>
          </a:p>
          <a:p>
            <a:endParaRPr lang="nl-NL" sz="1800" dirty="0"/>
          </a:p>
          <a:p>
            <a:r>
              <a:rPr lang="nl-NL" sz="1800" b="1" dirty="0"/>
              <a:t>In deze kennisclip staat het volgende doel centraal:</a:t>
            </a:r>
          </a:p>
          <a:p>
            <a:endParaRPr lang="nl-NL" sz="1800" dirty="0"/>
          </a:p>
          <a:p>
            <a:r>
              <a:rPr lang="nl-NL" sz="1800" dirty="0"/>
              <a:t>De deelnemer kent de driehoek Initiator, Actor en Ondersteuner en kan dit voor een verbeterproject inrichten;</a:t>
            </a:r>
          </a:p>
          <a:p>
            <a:endParaRPr lang="nl-NL" sz="1800" dirty="0"/>
          </a:p>
          <a:p>
            <a:r>
              <a:rPr lang="nl-NL" sz="1800" dirty="0"/>
              <a:t>De deelnemer kent de eisen die aan de opdrachtgever wordt gesteld;</a:t>
            </a:r>
          </a:p>
          <a:p>
            <a:endParaRPr lang="nl-NL" sz="1800" dirty="0"/>
          </a:p>
          <a:p>
            <a:r>
              <a:rPr lang="nl-NL" sz="1800" dirty="0"/>
              <a:t>De deelnemer kent de eisen die aan een verbeterteam worden gesteld;</a:t>
            </a:r>
          </a:p>
          <a:p>
            <a:endParaRPr lang="nl-NL" sz="1800" dirty="0"/>
          </a:p>
          <a:p>
            <a:r>
              <a:rPr lang="nl-NL" sz="1800" dirty="0"/>
              <a:t>De deelnemer kent de eigen rol.</a:t>
            </a:r>
          </a:p>
          <a:p>
            <a:endParaRPr lang="nl-NL" sz="1800" dirty="0"/>
          </a:p>
          <a:p>
            <a:br>
              <a:rPr lang="nl-NL" sz="1800" dirty="0"/>
            </a:br>
            <a:endParaRPr lang="nl-NL" sz="1800" dirty="0">
              <a:solidFill>
                <a:srgbClr val="000000"/>
              </a:solidFill>
              <a:latin typeface="Calibri" panose="020F0502020204030204" pitchFamily="34" charset="0"/>
            </a:endParaRPr>
          </a:p>
          <a:p>
            <a:endParaRPr lang="nl-NL" sz="1800" dirty="0">
              <a:solidFill>
                <a:srgbClr val="000000"/>
              </a:solidFill>
              <a:latin typeface="Calibri" panose="020F0502020204030204" pitchFamily="34" charset="0"/>
            </a:endParaRPr>
          </a:p>
          <a:p>
            <a:endParaRPr lang="nl-NL" sz="1800" dirty="0">
              <a:solidFill>
                <a:srgbClr val="000000"/>
              </a:solidFill>
              <a:latin typeface="Calibri" panose="020F0502020204030204" pitchFamily="34" charset="0"/>
            </a:endParaRPr>
          </a:p>
          <a:p>
            <a:endParaRPr lang="nl-NL" sz="1800" dirty="0"/>
          </a:p>
          <a:p>
            <a:endParaRPr lang="nl-NL" sz="1800" dirty="0"/>
          </a:p>
          <a:p>
            <a:endParaRPr lang="en-GB" sz="1800" dirty="0"/>
          </a:p>
          <a:p>
            <a:endParaRPr lang="en-GB" sz="1800" dirty="0"/>
          </a:p>
          <a:p>
            <a:endParaRPr lang="en-GB" sz="1800" dirty="0"/>
          </a:p>
          <a:p>
            <a:endParaRPr lang="en-GB" sz="1800" dirty="0"/>
          </a:p>
        </p:txBody>
      </p:sp>
    </p:spTree>
    <p:custDataLst>
      <p:tags r:id="rId1"/>
    </p:custDataLst>
    <p:extLst>
      <p:ext uri="{BB962C8B-B14F-4D97-AF65-F5344CB8AC3E}">
        <p14:creationId xmlns:p14="http://schemas.microsoft.com/office/powerpoint/2010/main" val="2442417276"/>
      </p:ext>
    </p:extLst>
  </p:cSld>
  <p:clrMapOvr>
    <a:masterClrMapping/>
  </p:clrMapOvr>
  <mc:AlternateContent xmlns:mc="http://schemas.openxmlformats.org/markup-compatibility/2006" xmlns:p14="http://schemas.microsoft.com/office/powerpoint/2010/main">
    <mc:Choice Requires="p14">
      <p:transition spd="slow" p14:dur="2000" advTm="41439"/>
    </mc:Choice>
    <mc:Fallback xmlns="">
      <p:transition spd="slow" advTm="4143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F2A308-FB46-4D2D-B9C6-DB1CFE288E89}"/>
              </a:ext>
            </a:extLst>
          </p:cNvPr>
          <p:cNvSpPr>
            <a:spLocks noGrp="1"/>
          </p:cNvSpPr>
          <p:nvPr>
            <p:ph type="title"/>
          </p:nvPr>
        </p:nvSpPr>
        <p:spPr/>
        <p:txBody>
          <a:bodyPr/>
          <a:lstStyle/>
          <a:p>
            <a:r>
              <a:rPr lang="en-GB"/>
              <a:t>BRONVERMELDING</a:t>
            </a:r>
          </a:p>
        </p:txBody>
      </p:sp>
      <p:sp>
        <p:nvSpPr>
          <p:cNvPr id="3" name="Tijdelijke aanduiding voor inhoud 2">
            <a:extLst>
              <a:ext uri="{FF2B5EF4-FFF2-40B4-BE49-F238E27FC236}">
                <a16:creationId xmlns:a16="http://schemas.microsoft.com/office/drawing/2014/main" id="{06A6D4E4-7513-456F-B9D6-65F7744673E3}"/>
              </a:ext>
            </a:extLst>
          </p:cNvPr>
          <p:cNvSpPr>
            <a:spLocks noGrp="1"/>
          </p:cNvSpPr>
          <p:nvPr>
            <p:ph idx="1"/>
          </p:nvPr>
        </p:nvSpPr>
        <p:spPr/>
        <p:txBody>
          <a:bodyPr/>
          <a:lstStyle/>
          <a:p>
            <a:r>
              <a:rPr lang="nl-NL">
                <a:latin typeface="ITC Officina Sans Std Book"/>
              </a:rPr>
              <a:t>Tenzij uitdrukkelijk anders vermeld in de sheets zelf zijn de tekst, tabellen en opgaven in deze presentatie het eigen werk van medewerkers van de HAN – Lectoraat </a:t>
            </a:r>
            <a:r>
              <a:rPr lang="nl-NL" err="1">
                <a:latin typeface="ITC Officina Sans Std Book"/>
              </a:rPr>
              <a:t>Lean</a:t>
            </a:r>
            <a:r>
              <a:rPr lang="nl-NL">
                <a:latin typeface="ITC Officina Sans Std Book"/>
              </a:rPr>
              <a:t> / WCP.</a:t>
            </a:r>
          </a:p>
          <a:p>
            <a:br>
              <a:rPr lang="nl-NL">
                <a:latin typeface="ITC Officina Sans Std Book"/>
              </a:rPr>
            </a:br>
            <a:endParaRPr lang="nl-NL">
              <a:latin typeface="ITC Officina Sans Std Book"/>
            </a:endParaRPr>
          </a:p>
          <a:p>
            <a:endParaRPr lang="en-GB"/>
          </a:p>
        </p:txBody>
      </p:sp>
    </p:spTree>
    <p:extLst>
      <p:ext uri="{BB962C8B-B14F-4D97-AF65-F5344CB8AC3E}">
        <p14:creationId xmlns:p14="http://schemas.microsoft.com/office/powerpoint/2010/main" val="23528238"/>
      </p:ext>
    </p:extLst>
  </p:cSld>
  <p:clrMapOvr>
    <a:masterClrMapping/>
  </p:clrMapOvr>
  <mc:AlternateContent xmlns:mc="http://schemas.openxmlformats.org/markup-compatibility/2006" xmlns:p14="http://schemas.microsoft.com/office/powerpoint/2010/main">
    <mc:Choice Requires="p14">
      <p:transition spd="slow" p14:dur="2000" advTm="4641"/>
    </mc:Choice>
    <mc:Fallback xmlns="">
      <p:transition spd="slow" advTm="4641"/>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F2A308-FB46-4D2D-B9C6-DB1CFE288E89}"/>
              </a:ext>
            </a:extLst>
          </p:cNvPr>
          <p:cNvSpPr>
            <a:spLocks noGrp="1"/>
          </p:cNvSpPr>
          <p:nvPr>
            <p:ph type="title"/>
          </p:nvPr>
        </p:nvSpPr>
        <p:spPr/>
        <p:txBody>
          <a:bodyPr/>
          <a:lstStyle/>
          <a:p>
            <a:r>
              <a:rPr lang="en-GB" dirty="0"/>
              <a:t>LEERDOEL VAN DEZE KENNISCLIP</a:t>
            </a:r>
          </a:p>
        </p:txBody>
      </p:sp>
      <p:sp>
        <p:nvSpPr>
          <p:cNvPr id="3" name="Tijdelijke aanduiding voor inhoud 2">
            <a:extLst>
              <a:ext uri="{FF2B5EF4-FFF2-40B4-BE49-F238E27FC236}">
                <a16:creationId xmlns:a16="http://schemas.microsoft.com/office/drawing/2014/main" id="{06A6D4E4-7513-456F-B9D6-65F7744673E3}"/>
              </a:ext>
            </a:extLst>
          </p:cNvPr>
          <p:cNvSpPr>
            <a:spLocks noGrp="1"/>
          </p:cNvSpPr>
          <p:nvPr>
            <p:ph idx="1"/>
          </p:nvPr>
        </p:nvSpPr>
        <p:spPr/>
        <p:txBody>
          <a:bodyPr>
            <a:normAutofit fontScale="85000" lnSpcReduction="20000"/>
          </a:bodyPr>
          <a:lstStyle/>
          <a:p>
            <a:r>
              <a:rPr lang="nl-NL" sz="1800" b="1" dirty="0"/>
              <a:t>In dit thema staat het volgende doel centraal:</a:t>
            </a:r>
          </a:p>
          <a:p>
            <a:endParaRPr lang="nl-NL" sz="1800" dirty="0"/>
          </a:p>
          <a:p>
            <a:r>
              <a:rPr lang="nl-NL" sz="1800" dirty="0"/>
              <a:t>De deelnemer kan een verbeterteam opzetten en kan adequaat omgaan met andere stakeholders van het uit te voeren verbetertraject en is in staat een </a:t>
            </a:r>
            <a:r>
              <a:rPr lang="nl-NL" sz="1800" dirty="0" err="1"/>
              <a:t>kaizen</a:t>
            </a:r>
            <a:r>
              <a:rPr lang="nl-NL" sz="1800" dirty="0"/>
              <a:t> event te begeleiden.</a:t>
            </a:r>
          </a:p>
          <a:p>
            <a:endParaRPr lang="nl-NL" sz="1800" dirty="0"/>
          </a:p>
          <a:p>
            <a:r>
              <a:rPr lang="nl-NL" sz="1800" b="1" dirty="0"/>
              <a:t>In deze kennisclip staat het volgende doel centraal:</a:t>
            </a:r>
          </a:p>
          <a:p>
            <a:endParaRPr lang="nl-NL" sz="1800" dirty="0"/>
          </a:p>
          <a:p>
            <a:r>
              <a:rPr lang="nl-NL" sz="1800" dirty="0"/>
              <a:t>De deelnemer kent de driehoek Initiator, Actor en Ondersteuner en kan dit voor een verbeterproject inrichten;</a:t>
            </a:r>
          </a:p>
          <a:p>
            <a:endParaRPr lang="nl-NL" sz="1800" dirty="0"/>
          </a:p>
          <a:p>
            <a:r>
              <a:rPr lang="nl-NL" sz="1800" dirty="0"/>
              <a:t>De deelnemer kent de eisen die aan de opdrachtgever wordt gesteld;</a:t>
            </a:r>
          </a:p>
          <a:p>
            <a:endParaRPr lang="nl-NL" sz="1800" dirty="0"/>
          </a:p>
          <a:p>
            <a:r>
              <a:rPr lang="nl-NL" sz="1800" dirty="0"/>
              <a:t>De deelnemer kent de eisen die aan een verbeterteam worden gesteld;</a:t>
            </a:r>
          </a:p>
          <a:p>
            <a:endParaRPr lang="nl-NL" sz="1800" dirty="0"/>
          </a:p>
          <a:p>
            <a:r>
              <a:rPr lang="nl-NL" sz="1800" dirty="0"/>
              <a:t>De deelnemer kent de eigen rol.</a:t>
            </a:r>
          </a:p>
          <a:p>
            <a:endParaRPr lang="nl-NL" sz="1800" dirty="0"/>
          </a:p>
          <a:p>
            <a:br>
              <a:rPr lang="nl-NL" sz="1800" dirty="0"/>
            </a:br>
            <a:endParaRPr lang="nl-NL" sz="1800" dirty="0">
              <a:solidFill>
                <a:srgbClr val="000000"/>
              </a:solidFill>
              <a:latin typeface="Calibri" panose="020F0502020204030204" pitchFamily="34" charset="0"/>
            </a:endParaRPr>
          </a:p>
          <a:p>
            <a:endParaRPr lang="nl-NL" sz="1800" dirty="0">
              <a:solidFill>
                <a:srgbClr val="000000"/>
              </a:solidFill>
              <a:latin typeface="Calibri" panose="020F0502020204030204" pitchFamily="34" charset="0"/>
            </a:endParaRPr>
          </a:p>
          <a:p>
            <a:endParaRPr lang="nl-NL" sz="1800" dirty="0">
              <a:solidFill>
                <a:srgbClr val="000000"/>
              </a:solidFill>
              <a:latin typeface="Calibri" panose="020F0502020204030204" pitchFamily="34" charset="0"/>
            </a:endParaRPr>
          </a:p>
          <a:p>
            <a:endParaRPr lang="nl-NL" sz="1800" dirty="0"/>
          </a:p>
          <a:p>
            <a:endParaRPr lang="nl-NL" sz="1800" dirty="0"/>
          </a:p>
          <a:p>
            <a:endParaRPr lang="en-GB" sz="1800" dirty="0"/>
          </a:p>
          <a:p>
            <a:endParaRPr lang="en-GB" sz="1800" dirty="0"/>
          </a:p>
          <a:p>
            <a:endParaRPr lang="en-GB" sz="1800" dirty="0"/>
          </a:p>
          <a:p>
            <a:endParaRPr lang="en-GB" sz="1800" dirty="0"/>
          </a:p>
        </p:txBody>
      </p:sp>
    </p:spTree>
    <p:custDataLst>
      <p:tags r:id="rId1"/>
    </p:custDataLst>
    <p:extLst>
      <p:ext uri="{BB962C8B-B14F-4D97-AF65-F5344CB8AC3E}">
        <p14:creationId xmlns:p14="http://schemas.microsoft.com/office/powerpoint/2010/main" val="1449396708"/>
      </p:ext>
    </p:extLst>
  </p:cSld>
  <p:clrMapOvr>
    <a:masterClrMapping/>
  </p:clrMapOvr>
  <mc:AlternateContent xmlns:mc="http://schemas.openxmlformats.org/markup-compatibility/2006" xmlns:p14="http://schemas.microsoft.com/office/powerpoint/2010/main">
    <mc:Choice Requires="p14">
      <p:transition spd="slow" p14:dur="2000" advTm="52140"/>
    </mc:Choice>
    <mc:Fallback xmlns="">
      <p:transition spd="slow" advTm="5214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A09B7B-004C-4415-9863-A12FD1BF2D4C}"/>
              </a:ext>
            </a:extLst>
          </p:cNvPr>
          <p:cNvSpPr>
            <a:spLocks noGrp="1"/>
          </p:cNvSpPr>
          <p:nvPr>
            <p:ph type="title"/>
          </p:nvPr>
        </p:nvSpPr>
        <p:spPr/>
        <p:txBody>
          <a:bodyPr/>
          <a:lstStyle/>
          <a:p>
            <a:r>
              <a:rPr lang="nl-NL" dirty="0" err="1"/>
              <a:t>Driehoeksdenken</a:t>
            </a:r>
            <a:endParaRPr lang="nl-NL" dirty="0"/>
          </a:p>
        </p:txBody>
      </p:sp>
      <p:pic>
        <p:nvPicPr>
          <p:cNvPr id="4" name="Tijdelijke aanduiding voor inhoud 3">
            <a:extLst>
              <a:ext uri="{FF2B5EF4-FFF2-40B4-BE49-F238E27FC236}">
                <a16:creationId xmlns:a16="http://schemas.microsoft.com/office/drawing/2014/main" id="{0251417E-7CC0-4789-B35F-19AAFD5C9337}"/>
              </a:ext>
            </a:extLst>
          </p:cNvPr>
          <p:cNvPicPr>
            <a:picLocks noGrp="1" noChangeAspect="1"/>
          </p:cNvPicPr>
          <p:nvPr>
            <p:ph idx="1"/>
          </p:nvPr>
        </p:nvPicPr>
        <p:blipFill>
          <a:blip r:embed="rId3"/>
          <a:stretch>
            <a:fillRect/>
          </a:stretch>
        </p:blipFill>
        <p:spPr>
          <a:xfrm>
            <a:off x="3078368" y="1317625"/>
            <a:ext cx="6035263" cy="4859338"/>
          </a:xfrm>
          <a:prstGeom prst="rect">
            <a:avLst/>
          </a:prstGeom>
        </p:spPr>
      </p:pic>
    </p:spTree>
    <p:extLst>
      <p:ext uri="{BB962C8B-B14F-4D97-AF65-F5344CB8AC3E}">
        <p14:creationId xmlns:p14="http://schemas.microsoft.com/office/powerpoint/2010/main" val="4174611044"/>
      </p:ext>
    </p:extLst>
  </p:cSld>
  <p:clrMapOvr>
    <a:masterClrMapping/>
  </p:clrMapOvr>
  <mc:AlternateContent xmlns:mc="http://schemas.openxmlformats.org/markup-compatibility/2006" xmlns:p14="http://schemas.microsoft.com/office/powerpoint/2010/main">
    <mc:Choice Requires="p14">
      <p:transition spd="slow" p14:dur="2000" advTm="102175"/>
    </mc:Choice>
    <mc:Fallback xmlns="">
      <p:transition spd="slow" advTm="102175"/>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25E023-1874-478B-829C-4B6A9F8A5D3D}"/>
              </a:ext>
            </a:extLst>
          </p:cNvPr>
          <p:cNvSpPr>
            <a:spLocks noGrp="1"/>
          </p:cNvSpPr>
          <p:nvPr>
            <p:ph type="title"/>
          </p:nvPr>
        </p:nvSpPr>
        <p:spPr/>
        <p:txBody>
          <a:bodyPr/>
          <a:lstStyle/>
          <a:p>
            <a:r>
              <a:rPr lang="nl-NL" dirty="0"/>
              <a:t>Korte opdracht</a:t>
            </a:r>
          </a:p>
        </p:txBody>
      </p:sp>
      <p:sp>
        <p:nvSpPr>
          <p:cNvPr id="3" name="Tijdelijke aanduiding voor inhoud 2">
            <a:extLst>
              <a:ext uri="{FF2B5EF4-FFF2-40B4-BE49-F238E27FC236}">
                <a16:creationId xmlns:a16="http://schemas.microsoft.com/office/drawing/2014/main" id="{843B1578-1733-4900-B2CA-4418234E15C8}"/>
              </a:ext>
            </a:extLst>
          </p:cNvPr>
          <p:cNvSpPr>
            <a:spLocks noGrp="1"/>
          </p:cNvSpPr>
          <p:nvPr>
            <p:ph idx="1"/>
          </p:nvPr>
        </p:nvSpPr>
        <p:spPr/>
        <p:txBody>
          <a:bodyPr/>
          <a:lstStyle/>
          <a:p>
            <a:r>
              <a:rPr lang="nl-NL" dirty="0"/>
              <a:t>In deze kennisclip zitten meerdere opdrachten. Op een Word bestand en voer als eerste deze opdracht uit:</a:t>
            </a:r>
          </a:p>
          <a:p>
            <a:endParaRPr lang="nl-NL" dirty="0"/>
          </a:p>
          <a:p>
            <a:r>
              <a:rPr lang="nl-NL" dirty="0"/>
              <a:t>Vul de driehoek in voor je eigen opdracht</a:t>
            </a:r>
          </a:p>
          <a:p>
            <a:endParaRPr lang="nl-NL" dirty="0"/>
          </a:p>
        </p:txBody>
      </p:sp>
    </p:spTree>
    <p:extLst>
      <p:ext uri="{BB962C8B-B14F-4D97-AF65-F5344CB8AC3E}">
        <p14:creationId xmlns:p14="http://schemas.microsoft.com/office/powerpoint/2010/main" val="3176616749"/>
      </p:ext>
    </p:extLst>
  </p:cSld>
  <p:clrMapOvr>
    <a:masterClrMapping/>
  </p:clrMapOvr>
  <mc:AlternateContent xmlns:mc="http://schemas.openxmlformats.org/markup-compatibility/2006" xmlns:p14="http://schemas.microsoft.com/office/powerpoint/2010/main">
    <mc:Choice Requires="p14">
      <p:transition spd="slow" p14:dur="2000" advTm="48905"/>
    </mc:Choice>
    <mc:Fallback xmlns="">
      <p:transition spd="slow" advTm="48905"/>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nl-NL" sz="3600" dirty="0"/>
              <a:t>De initiator / de opdrachtgever</a:t>
            </a:r>
          </a:p>
        </p:txBody>
      </p:sp>
      <p:sp>
        <p:nvSpPr>
          <p:cNvPr id="2" name="Tijdelijke aanduiding voor inhoud 1"/>
          <p:cNvSpPr>
            <a:spLocks noGrp="1"/>
          </p:cNvSpPr>
          <p:nvPr>
            <p:ph idx="1"/>
          </p:nvPr>
        </p:nvSpPr>
        <p:spPr/>
        <p:txBody>
          <a:bodyPr anchor="t"/>
          <a:lstStyle/>
          <a:p>
            <a:pPr marL="342900" indent="-342900">
              <a:buFont typeface="Arial" panose="020B0604020202020204" pitchFamily="34" charset="0"/>
              <a:buChar char="•"/>
            </a:pPr>
            <a:r>
              <a:rPr lang="nl-NL" dirty="0"/>
              <a:t>Voorwaarden scheppend</a:t>
            </a:r>
          </a:p>
          <a:p>
            <a:pPr marL="342900" indent="-342900">
              <a:buFont typeface="Arial" panose="020B0604020202020204" pitchFamily="34" charset="0"/>
              <a:buChar char="•"/>
            </a:pPr>
            <a:r>
              <a:rPr lang="nl-NL" dirty="0"/>
              <a:t>Doelen stellend</a:t>
            </a:r>
          </a:p>
          <a:p>
            <a:pPr marL="342900" indent="-342900">
              <a:buFont typeface="Arial" panose="020B0604020202020204" pitchFamily="34" charset="0"/>
              <a:buChar char="•"/>
            </a:pPr>
            <a:r>
              <a:rPr lang="nl-NL" dirty="0"/>
              <a:t>Ondersteunend aan het team</a:t>
            </a:r>
          </a:p>
          <a:p>
            <a:endParaRPr lang="nl-NL" dirty="0"/>
          </a:p>
          <a:p>
            <a:pPr algn="ctr">
              <a:buFontTx/>
              <a:buChar char="-"/>
            </a:pPr>
            <a:endParaRPr lang="nl-NL" b="0" i="1" dirty="0"/>
          </a:p>
          <a:p>
            <a:endParaRPr lang="nl-NL" dirty="0"/>
          </a:p>
          <a:p>
            <a:endParaRPr lang="nl-NL" dirty="0"/>
          </a:p>
          <a:p>
            <a:endParaRPr lang="nl-NL" dirty="0"/>
          </a:p>
        </p:txBody>
      </p:sp>
    </p:spTree>
    <p:extLst>
      <p:ext uri="{BB962C8B-B14F-4D97-AF65-F5344CB8AC3E}">
        <p14:creationId xmlns:p14="http://schemas.microsoft.com/office/powerpoint/2010/main" val="1891321694"/>
      </p:ext>
    </p:extLst>
  </p:cSld>
  <p:clrMapOvr>
    <a:masterClrMapping/>
  </p:clrMapOvr>
  <p:transition advTm="91607">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rmAutofit/>
          </a:bodyPr>
          <a:lstStyle/>
          <a:p>
            <a:r>
              <a:rPr lang="nl-NL" sz="4000"/>
              <a:t>Criteria voor keuze opdrachtgever</a:t>
            </a:r>
          </a:p>
        </p:txBody>
      </p:sp>
      <p:sp>
        <p:nvSpPr>
          <p:cNvPr id="2" name="Tijdelijke aanduiding voor inhoud 1"/>
          <p:cNvSpPr>
            <a:spLocks noGrp="1"/>
          </p:cNvSpPr>
          <p:nvPr>
            <p:ph idx="1"/>
          </p:nvPr>
        </p:nvSpPr>
        <p:spPr/>
        <p:txBody>
          <a:bodyPr>
            <a:normAutofit/>
          </a:bodyPr>
          <a:lstStyle/>
          <a:p>
            <a:pPr marL="342900" indent="-342900">
              <a:buFont typeface="Arial" panose="020B0604020202020204" pitchFamily="34" charset="0"/>
              <a:buChar char="•"/>
            </a:pPr>
            <a:r>
              <a:rPr lang="nl-NL" dirty="0"/>
              <a:t>Heeft voldoende mandaat / status om het team optimaal te kunnen ondersteunen;</a:t>
            </a:r>
          </a:p>
          <a:p>
            <a:pPr marL="342900" indent="-342900">
              <a:buFont typeface="Arial" panose="020B0604020202020204" pitchFamily="34" charset="0"/>
              <a:buChar char="•"/>
            </a:pPr>
            <a:r>
              <a:rPr lang="nl-NL" dirty="0"/>
              <a:t>Heeft belang bij het oplossen van het probleem of heeft er last van;</a:t>
            </a:r>
          </a:p>
          <a:p>
            <a:pPr marL="342900" indent="-342900">
              <a:buFont typeface="Arial" panose="020B0604020202020204" pitchFamily="34" charset="0"/>
              <a:buChar char="•"/>
            </a:pPr>
            <a:r>
              <a:rPr lang="nl-NL" dirty="0"/>
              <a:t>Heeft een hoge mate van invloed op het slagen van het project en een positieve houding tegenover het project; </a:t>
            </a:r>
          </a:p>
          <a:p>
            <a:pPr marL="342900" indent="-342900">
              <a:buFont typeface="Arial" panose="020B0604020202020204" pitchFamily="34" charset="0"/>
              <a:buChar char="•"/>
            </a:pPr>
            <a:r>
              <a:rPr lang="nl-NL" dirty="0"/>
              <a:t>Is voorstander van de verandering;</a:t>
            </a:r>
          </a:p>
          <a:p>
            <a:pPr marL="342900" indent="-342900">
              <a:buFont typeface="Arial" panose="020B0604020202020204" pitchFamily="34" charset="0"/>
              <a:buChar char="•"/>
            </a:pPr>
            <a:r>
              <a:rPr lang="nl-NL" dirty="0"/>
              <a:t>is slagvaardig/daadkrachtig.</a:t>
            </a:r>
          </a:p>
          <a:p>
            <a:endParaRPr lang="nl-NL" dirty="0"/>
          </a:p>
        </p:txBody>
      </p:sp>
    </p:spTree>
    <p:extLst>
      <p:ext uri="{BB962C8B-B14F-4D97-AF65-F5344CB8AC3E}">
        <p14:creationId xmlns:p14="http://schemas.microsoft.com/office/powerpoint/2010/main" val="3132351082"/>
      </p:ext>
    </p:extLst>
  </p:cSld>
  <p:clrMapOvr>
    <a:masterClrMapping/>
  </p:clrMapOvr>
  <p:transition advTm="70189">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9E6186-9283-41D6-B47B-2E7386E89B58}"/>
              </a:ext>
            </a:extLst>
          </p:cNvPr>
          <p:cNvSpPr>
            <a:spLocks noGrp="1"/>
          </p:cNvSpPr>
          <p:nvPr>
            <p:ph type="title"/>
          </p:nvPr>
        </p:nvSpPr>
        <p:spPr/>
        <p:txBody>
          <a:bodyPr/>
          <a:lstStyle/>
          <a:p>
            <a:r>
              <a:rPr lang="nl-NL" dirty="0"/>
              <a:t>Valkuilen met betrekking tot de opdrachtgever</a:t>
            </a:r>
          </a:p>
        </p:txBody>
      </p:sp>
      <p:sp>
        <p:nvSpPr>
          <p:cNvPr id="3" name="Tijdelijke aanduiding voor inhoud 2">
            <a:extLst>
              <a:ext uri="{FF2B5EF4-FFF2-40B4-BE49-F238E27FC236}">
                <a16:creationId xmlns:a16="http://schemas.microsoft.com/office/drawing/2014/main" id="{D96C9EF6-DFFB-4E96-871D-9D2F11E51532}"/>
              </a:ext>
            </a:extLst>
          </p:cNvPr>
          <p:cNvSpPr>
            <a:spLocks noGrp="1"/>
          </p:cNvSpPr>
          <p:nvPr>
            <p:ph idx="1"/>
          </p:nvPr>
        </p:nvSpPr>
        <p:spPr/>
        <p:txBody>
          <a:bodyPr/>
          <a:lstStyle/>
          <a:p>
            <a:r>
              <a:rPr lang="nl-NL" dirty="0"/>
              <a:t>Geef de opdrachtgever niet wat hij vraagt maar geef de opdrachtgever wat hij nodig heeft:</a:t>
            </a:r>
          </a:p>
          <a:p>
            <a:endParaRPr lang="nl-NL" dirty="0"/>
          </a:p>
          <a:p>
            <a:pPr marL="342900" indent="-342900">
              <a:buFont typeface="Arial" panose="020B0604020202020204" pitchFamily="34" charset="0"/>
              <a:buChar char="•"/>
            </a:pPr>
            <a:r>
              <a:rPr lang="nl-NL" dirty="0"/>
              <a:t>Breng het proces in kaart en analyseer waar de bottlenecks zitten</a:t>
            </a:r>
          </a:p>
          <a:p>
            <a:pPr marL="342900" indent="-342900">
              <a:buFont typeface="Arial" panose="020B0604020202020204" pitchFamily="34" charset="0"/>
              <a:buChar char="•"/>
            </a:pPr>
            <a:r>
              <a:rPr lang="nl-NL" dirty="0"/>
              <a:t>Verbeter het proces door het implementeren van een ERP systeem</a:t>
            </a:r>
          </a:p>
          <a:p>
            <a:pPr marL="342900" indent="-342900">
              <a:buFont typeface="Arial" panose="020B0604020202020204" pitchFamily="34" charset="0"/>
              <a:buChar char="•"/>
            </a:pPr>
            <a:r>
              <a:rPr lang="nl-NL" dirty="0"/>
              <a:t>We gebruiken geen planningssysteem in onze organisatie</a:t>
            </a:r>
          </a:p>
          <a:p>
            <a:endParaRPr lang="nl-NL" dirty="0"/>
          </a:p>
          <a:p>
            <a:r>
              <a:rPr lang="nl-NL" dirty="0"/>
              <a:t>STEL VRAGEN!!</a:t>
            </a:r>
          </a:p>
        </p:txBody>
      </p:sp>
    </p:spTree>
    <p:extLst>
      <p:ext uri="{BB962C8B-B14F-4D97-AF65-F5344CB8AC3E}">
        <p14:creationId xmlns:p14="http://schemas.microsoft.com/office/powerpoint/2010/main" val="2206213499"/>
      </p:ext>
    </p:extLst>
  </p:cSld>
  <p:clrMapOvr>
    <a:masterClrMapping/>
  </p:clrMapOvr>
  <mc:AlternateContent xmlns:mc="http://schemas.openxmlformats.org/markup-compatibility/2006" xmlns:p14="http://schemas.microsoft.com/office/powerpoint/2010/main">
    <mc:Choice Requires="p14">
      <p:transition spd="slow" p14:dur="2000" advTm="102383"/>
    </mc:Choice>
    <mc:Fallback xmlns="">
      <p:transition spd="slow" advTm="102383"/>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6A7CD154-DC2B-4C4B-BB10-787B066CB57C}"/>
              </a:ext>
            </a:extLst>
          </p:cNvPr>
          <p:cNvSpPr>
            <a:spLocks noGrp="1"/>
          </p:cNvSpPr>
          <p:nvPr>
            <p:ph type="title"/>
          </p:nvPr>
        </p:nvSpPr>
        <p:spPr/>
        <p:txBody>
          <a:bodyPr/>
          <a:lstStyle/>
          <a:p>
            <a:r>
              <a:rPr lang="nl-NL" dirty="0"/>
              <a:t>Korte opdracht</a:t>
            </a:r>
          </a:p>
        </p:txBody>
      </p:sp>
      <p:sp>
        <p:nvSpPr>
          <p:cNvPr id="2" name="Tijdelijke aanduiding voor tekst 1">
            <a:extLst>
              <a:ext uri="{FF2B5EF4-FFF2-40B4-BE49-F238E27FC236}">
                <a16:creationId xmlns:a16="http://schemas.microsoft.com/office/drawing/2014/main" id="{305445BB-899C-4481-ADD0-6DAC402CA108}"/>
              </a:ext>
            </a:extLst>
          </p:cNvPr>
          <p:cNvSpPr>
            <a:spLocks noGrp="1"/>
          </p:cNvSpPr>
          <p:nvPr>
            <p:ph idx="1"/>
          </p:nvPr>
        </p:nvSpPr>
        <p:spPr/>
        <p:txBody>
          <a:bodyPr vert="horz" lIns="91440" tIns="45720" rIns="91440" bIns="45720" rtlCol="0" anchor="t">
            <a:normAutofit/>
          </a:bodyPr>
          <a:lstStyle/>
          <a:p>
            <a:r>
              <a:rPr lang="nl-NL" dirty="0">
                <a:latin typeface="Arial"/>
                <a:cs typeface="Arial"/>
              </a:rPr>
              <a:t>Schrijf de vragen nog eens uit en oefen voor jezelf welke vragen jij gaat stellen. </a:t>
            </a:r>
          </a:p>
          <a:p>
            <a:pPr marL="179705" indent="-179705"/>
            <a:endParaRPr lang="nl-NL" dirty="0"/>
          </a:p>
          <a:p>
            <a:pPr marL="179705" indent="-179705"/>
            <a:endParaRPr lang="nl-NL" dirty="0"/>
          </a:p>
          <a:p>
            <a:pPr marL="179705" indent="-179705"/>
            <a:endParaRPr lang="nl-NL" dirty="0"/>
          </a:p>
        </p:txBody>
      </p:sp>
    </p:spTree>
    <p:extLst>
      <p:ext uri="{BB962C8B-B14F-4D97-AF65-F5344CB8AC3E}">
        <p14:creationId xmlns:p14="http://schemas.microsoft.com/office/powerpoint/2010/main" val="1609343539"/>
      </p:ext>
    </p:extLst>
  </p:cSld>
  <p:clrMapOvr>
    <a:masterClrMapping/>
  </p:clrMapOvr>
  <mc:AlternateContent xmlns:mc="http://schemas.openxmlformats.org/markup-compatibility/2006" xmlns:p14="http://schemas.microsoft.com/office/powerpoint/2010/main">
    <mc:Choice Requires="p14">
      <p:transition spd="slow" p14:dur="2000" advTm="14446"/>
    </mc:Choice>
    <mc:Fallback xmlns="">
      <p:transition spd="slow" advTm="14446"/>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nl-NL" dirty="0"/>
              <a:t>De actoren / het verbeterteam</a:t>
            </a:r>
          </a:p>
        </p:txBody>
      </p:sp>
      <p:sp>
        <p:nvSpPr>
          <p:cNvPr id="2" name="Tijdelijke aanduiding voor tekst 1">
            <a:extLst>
              <a:ext uri="{FF2B5EF4-FFF2-40B4-BE49-F238E27FC236}">
                <a16:creationId xmlns:a16="http://schemas.microsoft.com/office/drawing/2014/main" id="{95C4F29A-8008-4363-BB9A-AE5BB571FF61}"/>
              </a:ext>
            </a:extLst>
          </p:cNvPr>
          <p:cNvSpPr>
            <a:spLocks noGrp="1"/>
          </p:cNvSpPr>
          <p:nvPr>
            <p:ph idx="1"/>
          </p:nvPr>
        </p:nvSpPr>
        <p:spPr/>
        <p:txBody>
          <a:bodyPr/>
          <a:lstStyle/>
          <a:p>
            <a:pPr fontAlgn="base">
              <a:spcAft>
                <a:spcPct val="0"/>
              </a:spcAft>
            </a:pPr>
            <a:r>
              <a:rPr lang="nl-NL" dirty="0">
                <a:latin typeface="Arial"/>
                <a:cs typeface="Arial"/>
              </a:rPr>
              <a:t>Teamleden: geselecteerd om gezamenlijk de uitdaging te onderzoeken.</a:t>
            </a:r>
          </a:p>
          <a:p>
            <a:pPr fontAlgn="base">
              <a:spcAft>
                <a:spcPct val="0"/>
              </a:spcAft>
            </a:pPr>
            <a:endParaRPr lang="nl-NL" dirty="0">
              <a:latin typeface="Arial"/>
              <a:cs typeface="Arial"/>
            </a:endParaRPr>
          </a:p>
          <a:p>
            <a:pPr fontAlgn="base">
              <a:spcAft>
                <a:spcPct val="0"/>
              </a:spcAft>
            </a:pPr>
            <a:r>
              <a:rPr lang="nl-NL" dirty="0">
                <a:latin typeface="Arial"/>
                <a:cs typeface="Arial"/>
              </a:rPr>
              <a:t>Teamleider: trekker van de </a:t>
            </a:r>
            <a:r>
              <a:rPr lang="nl-NL" dirty="0" err="1">
                <a:latin typeface="Arial"/>
                <a:cs typeface="Arial"/>
              </a:rPr>
              <a:t>kaizen</a:t>
            </a:r>
            <a:r>
              <a:rPr lang="nl-NL" dirty="0">
                <a:latin typeface="Arial"/>
                <a:cs typeface="Arial"/>
              </a:rPr>
              <a:t> of het verbeterteam.</a:t>
            </a:r>
          </a:p>
          <a:p>
            <a:endParaRPr lang="nl-NL" dirty="0"/>
          </a:p>
        </p:txBody>
      </p:sp>
    </p:spTree>
    <p:extLst>
      <p:ext uri="{BB962C8B-B14F-4D97-AF65-F5344CB8AC3E}">
        <p14:creationId xmlns:p14="http://schemas.microsoft.com/office/powerpoint/2010/main" val="933353391"/>
      </p:ext>
    </p:extLst>
  </p:cSld>
  <p:clrMapOvr>
    <a:masterClrMapping/>
  </p:clrMapOvr>
  <p:transition advTm="58304">
    <p:fade/>
  </p:transition>
</p:sld>
</file>

<file path=ppt/tags/tag1.xml><?xml version="1.0" encoding="utf-8"?>
<p:tagLst xmlns:a="http://schemas.openxmlformats.org/drawingml/2006/main" xmlns:r="http://schemas.openxmlformats.org/officeDocument/2006/relationships" xmlns:p="http://schemas.openxmlformats.org/presentationml/2006/main">
  <p:tag name="TIMING" val="|23.3"/>
</p:tagLst>
</file>

<file path=ppt/tags/tag2.xml><?xml version="1.0" encoding="utf-8"?>
<p:tagLst xmlns:a="http://schemas.openxmlformats.org/drawingml/2006/main" xmlns:r="http://schemas.openxmlformats.org/officeDocument/2006/relationships" xmlns:p="http://schemas.openxmlformats.org/presentationml/2006/main">
  <p:tag name="TIMING" val="|6.7"/>
</p:tagLst>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uwdruk les Minor WCP" id="{A3DC4240-C3D8-4FE5-9056-4225E14DF978}" vid="{050EFAF8-EE68-4524-90EC-C29D46D99E28}"/>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p:Policy xmlns:p="office.server.policy" id="" local="true">
  <p:Name>Document</p:Name>
  <p:Description/>
  <p:Statement/>
  <p:PolicyItems>
    <p:PolicyItem featureId="Microsoft.Office.RecordsManagement.PolicyFeatures.Barcode" staticId="0x0101008526434F72C7D54580E1DCBC14C7673D|-708099503" UniqueId="63c087dd-2d5b-4de9-9c5b-2cafb609a9b8">
      <p:Name>Streepjescodes</p:Name>
      <p:Description>Hiermee worden unieke aanduidingen gegenereerd die in Microsoft Office-documenten kunnen worden ingevoegd. Met streepjescodes kan ook naar documenten worden gezocht.</p:Description>
      <p:CustomData>
        <barcode/>
      </p:CustomData>
    </p:PolicyItem>
  </p:PolicyItems>
</p:Policy>
</file>

<file path=customXml/item3.xml><?xml version="1.0" encoding="utf-8"?>
<p:properties xmlns:p="http://schemas.microsoft.com/office/2006/metadata/properties" xmlns:xsi="http://www.w3.org/2001/XMLSchema-instance" xmlns:pc="http://schemas.microsoft.com/office/infopath/2007/PartnerControls">
  <documentManagement>
    <_dlc_BarcodeValue xmlns="2121a1b9-8448-408e-af7e-795c3be766db">8159150494</_dlc_BarcodeValue>
    <_dlc_BarcodePreview xmlns="2121a1b9-8448-408e-af7e-795c3be766db">
      <Url>https://hannl.sharepoint.com/teams/LeanQRMCentrum/_layouts/15/barcodeimagefromitem.aspx?ID=211980&amp;list=2121a1b9-8448-408e-af7e-795c3be766db</Url>
      <Description>Streepjescode: 8159150494</Description>
    </_dlc_BarcodePreview>
    <_dlc_BarcodeImage xmlns="2121a1b9-8448-408e-af7e-795c3be766db">iVBORw0KGgoAAAANSUhEUgAAAYIAAABtCAYAAACsn2ZqAAAAAXNSR0IArs4c6QAAAARnQU1BAACxjwv8YQUAAAAJcEhZcwAADsMAAA7DAcdvqGQAABw6SURBVHhe7ZtBliRFsgQ5HgfiONxlrjI34Q90CwjWpmFGhrP4r1ze04W2aHn6bCKyi56ffrtcLpfLl+a+CC6Xy+WLc18El8vl8sW5L4LL5XL54twXweVyuXxx7ovgcrlcvjjHXwQ//fTTH+moju7AxoE3yXWkrQOpO1C7mbZ0Bzauw/u6+7Q7HdV5nxx4k1zHtKU7sHEd3tfd225wDmwcTN3gHEjdgdSdjuq8Tw6mbnAOpO5A7SZtHdi40xw/8emi1dEd2DjwJrmOtHUgdQdqN9OW7sDGdXhfd592p6M675MDb5LrmLZ0Bzauw/u6e9sNzoGNg6kbnAOpO5C601Gd98nB1A3OgdQdqN2krQMbd5rjJz5dtDq6AxsH3iTXkbYOpO5A7Wba0h3YuA7v6+7T7nRU531y4E1yHdOW7sDGdXhfd2+7wTmwcTB1g3MgdQdSdzqq8z45mLrBOZC6A7WbtHVg405z/MSni1ZHd2DjwJvkOtLWgdQdqN1MW7oDG9fhfd192p2O6rxPDrxJrmPa0h3YuA7v6+5tNzgHNg6mbnAOpO5A6k5Hdd4nB1M3OAdSd6B2k7YObNxpjp/4dNHq6A5sHHiTXEfaOpC6A7WbaUt3YOM6vK+7T7vTUZ33yYE3yXVMW7oDG9fhfd297QbnwMbB1A3OgdQdSN3pqM775GDqBudA6g7UbtLWgY07zfETny5aHd2BjQNvkutIWwdSd6B2M23pDmxch/d192l3OqrzPjnwJrmOaUt3YOM6vK+7t93gHNg4mLrBOZC6A6k7HdV5nxxM3eAcSN2B2k3aOrBxpzl+4tNFq6M7sHHgTXIdaetA6g7UbqYt3YGN6/C+7j7tTkd13icH3iTXMW3pDmxch/d197YbnAMbB1M3OAdSdyB1p6M675ODqRucA6k7ULtJWwc27jTHT3y6aHV0BzYOvEmuI20dSN2B2s20pTuwcR3e192n3emozvvkwJvkOqYt3YGN6/C+7t52g3Ng42DqBudA6g6k7nRU531yMHWDcyB1B2o3aevAxp3m+IlPF62O7sDGgTfJdaStA6k7ULuZtnQHNq7D+7r7tDsd1XmfHHiTXMe0pTuwcR3e193bbnAObBxM3eAcSN2B1J2O6rxPDqZucA6k7kDtJm0d2LjTHD/x6aLV0R3YOPAmuY60dSB1B2o305buwMZ1eF93n3anozrvkwNvkuuYtnQHNq7D+7p72w3OgY2DqRucA6k7kLrTUZ33ycHUDc6B1B2o3aStAxt3muMnPl20OroDGwfeJNeRtg6k7kDtZtrSHdi4Du/r7tPudFTnfXLgTXId05buwMZ1eF93b7vBObBxMHWDcyB1B1J3OqrzPjmYusE5kLoDtZu0dWDjTnP8xKeLVkd3YOPAm+Q60taB1B2o3UxbugMb1+F93X3anY7qvE8OvEmuY9rSHdi4Du/r7m03OAc2DqZucA6k7kDqTkd13icHUzc4B1J3oHaTtg5s3GmOn/h00eroDmwceJNcR9o6kLoDtZtpS3dg4zq8r7tPu9NRnffJgTfJdUxbugMb1+F93b3tBufAxsHUDc6B1B1I3emozvvkYOoG50DqDtRu0taBjTvN8ROfLlod3YGNA2+S60hbB1J3oHYzbekObFyH93X3aXc6qvM+OfAmuY5pS3dg4zq8r7u33eAc2DiYusE5kLoDqTsd1XmfHEzd4BxI3YHaTdo6sHGnOX7i00WrozuwceBNch1p60DqDtRupi3dgY3r8L7uPu1OR3XeJwfeJNcxbekObFyH93X3thucAxsHUzc4B1J3IHWnozrvk4OpG5wDqTtQu0lbBzbuNMdPfLpodXQHNg68Sa4jbR1I3YHazbSlO7BxHd7X3afd6ajO++TAm+Q6pi3dgY3r8L7u3naDc2DjYOoG50DqDqTudFTnfXIwdYNzIHUHajdp68DGneb4iU8XrY7uwMaBN8l1pK0DqTtQu5m2dAc2rsP7uvu0Ox3VeZ8ceJNcx7SlO7BxHd7X3dtucA5sHEzd4BxI3YHUnY7qvE8Opm5wDqTuQO0mbR3YuNMcP/HpotXRHdg48Ca5jrR1IHUHajfTlu7AxnV4X3efdqejOu+TA2+S65i2dAc2rsP7unvbDc6BjYOpG5wDqTuQutNRnffJwdQNzoHUHajdpK0DG3ea4yc+XbQ6ugMbB94k15G2DqTuQO1m2tId2LgO7+vu0+50VOd9cuBNch3Tlu7AxnV4X3dvu8E5sHEwdYNzIHUHUnc6qvM+OZi6wTmQugO1m7R1YONOc/zEp4tWR3dg48Cb5DrS1oHUHajdTFu6AxvX4X3dfdqdjuq8Tw68Sa5j2tId2LgO7+vubTc4BzYOpm5wDqTuQOpOR3XeJwdTNzgHUnegdpO2DmzcaY6f+HTR6ugObBx4k1xH2jqQugO1m2lLd2DjOryvu0+701Gd98mBN8l1TFu6AxvX4X3dve0G58DGwdQNzoHUHUjd6ajO++Rg6gbnQOoO1G7S1oGNO83xE58uWh3dgY0Db5LrSFsHUnegdjNt6Q5sXIf3dfdpdzqq8z458Ca5jmlLd2DjOryvu7fd4BzYOJi6wTmQugOpOx3VeZ8cTN3gHEjdgdpN2jqwcac5fuLTRaujO7Bx4E1yHWnrQOoO1G6mLd2Bjevwvu4+7U5Hdd4nB94k1zFt6Q5sXIf3dfe2G5wDGwdTNzgHUncgdaejOu+Tg6kbnAOpO1C7SVsHNu40x098umh1dAc2DrxJriNtHUjdgdrNtKU7sHEd3tfdp93pqM775MCb5DqmLd2Bjevwvu7edoNzYONg6gbnQOoOpO50VOd9cjB1g3MgdQdqN2nrwMad5viJTxetju7AxoE3yXWkrQOpO1C7mbZ0Bzauw/u6+7Q7HdV5nxx4k1zHtKU7sHEd3tfd225wDmwcTN3gHEjdgdSdjuq8Tw6mbnAOpO5A7SZtHdi40xw/8emi1dEd2DjwJrmOtHUgdQdqN9OW7sDGdXhfd592p6M675MDb5LrmLZ0Bzauw/u6e9sNzoGNg6kbnAOpO5C601Gd98nB1A3OgdQdqN2krQMbd5rjJz5dtDq6AxsH3iTXkbYOpO5A7Wba0h3YuA7v6+7T7nRU531y4E1yHdOW7sDGdXhfd2+7wTmwcTB1g3MgdQdSdzqq8z45mLrBOZC6A7WbtHVg405z/MSni1ZHd2DjwJvkOtLWgdQdqN1MW7oDG9fhfd192p2O6rxPDrxJrmPa0h3YuA7v6+5tNzgHNg6mbnAOpO5A6k5Hdd4nB1M3OAdSd6B2k7YObNxpjp/4dNHq6A5sHHiTXEfaOpC6A7WbaUt3YOM6vK+7T7vTUZ33yYE3yXVMW7oDG9fhfd297QbnwMbB1A3OgdQdSN3pqM775GDqBudA6g7UbtLWgY07zfETny5aHd2BjQNvkutIWwdSd6B2M23pDmxch/d192l3OqrzPjnwJrmOaUt3YOM6vK+7t93gHNg4mLrBOZC6A6k7HdV5nxxM3eAcSN2B2k3aOrBxpzl+4tNFq6M7sHHgTXIdaetA6g7UbqYt3YGN6/C+7j7tTkd13icH3iTXMW3pDmxch/d197YbnAMbB1M3OAdSdyB1p6M675ODqRucA6k7ULtJWwc27jTHT3y6aHV0BzYOvEmuI20dSN2B2s20pTuwcR3e192n3emozvvkwJvkOqYt3YGN6/C+7t52g3Ng42DqBudA6g6k7nRU531yMHWDcyB1B2o3aevAxp3m+IlPF62O7sDGgTfJdaStA6k7ULuZtnQHNq7D+7r7tDsd1XmfHHiTXMe0pTuwcR3e193bbnAObBxM3eAcSN2B1J2O6rxPDqZucA6k7kDtJm0d2LjTHD/x6aLV0R3YOPAmuY60dSB1B2o305buwMZ1eF93n3anozrvkwNvkuuYtnQHNq7D+7p72w3OgY2DqRucA6k7kLrTUZ33ycHUDc6B1B2o3aStAxt3muMnPl20OroDGwfeJNeRtg6k7kDtZtrSHdi4Du/r7tPudFTnfXLgTXId05buwMZ1eF93b7vBObBxMHWDcyB1B1J3OqrzPjmYusE5kLoDtZu0dWDjTnP8xKeLVkd3YOPAm+Q60taB1B2o3UxbugMb1+F93X3anY7qvE8OvEmuY9rSHdi4Du/r7m03OAc2DqZucA6k7kDqTkd13icHUzc4B1J3oHaTtg5s3GmOn/h00eroDmwceJNcR9o6kLoDtZtpS3dg4zq8r7tPu9NRnffJgTfJdUxbugMb1+F93b3tBufAxsHUDc6B1B1I3emozvvkYOoG50DqDtRu0taBjTvN8ROfLlod3YGNA2+S60hbB1J3oHYzbekObFyH93X3aXc6qvM+OfAmuY5pS3dg4zq8r7u33eAc2DiYusE5kLoDqTsd1XmfHEzd4BxI3YHaTdo6sHGnOX7i00WrozuwceBNch1p60DqDtRupi3dgY3r8L7uPu1OR3XeJwfeJNcxbekObFyH93X3thucAxsHUzc4B1J3IHWnozrvk4OpG5wDqTtQu0lbBzbuNMdPfLpodXQHNg68Sa4jbR1I3YHazbSlO7BxHd7X3afd6ajO++TAm+Q6pi3dgY3r8L7u3naDc2DjYOoG50DqDqTudFTnfXIwdYNzIHUHajdp68DGneb4iU8XrY7uwMaBN8l1pK0DqTtQu5m2dAc2rsP7uvu0Ox3VeZ8ceJNcx7SlO7BxHd7X3dtucA5sHEzd4BxI3YHUnY7qvE8Opm5wDqTuQO0mbR3YuNMcP/HpotXRHdg48Ca5jrR1IHUHajfTlu7AxnV4X3efdqejOu+TA2+S65i2dAc2rsP7unvbDc6BjYOpG5wDqTuQutNRnffJwdQNzoHUHajdpK0DG3ea4yc+XbQ6ugMbB94k15G2DqTuQO1m2tId2LgO7+vu0+50VOd9cuBNch3Tlu7AxnV4X3dvu8E5sHEwdYNzIHUHUnc6qvM+OZi6wTmQugO1m7R1YONOc/zEp4tWR3dg48Cb5DrS1oHUHajdTFu6AxvX4X3dfdqdjuq8Tw68Sa5j2tId2LgO7+vubTc4BzYOpm5wDqTuQOpOR3XeJwdTNzgHUnegdpO2DmzcaY6f+HTR6ugObBx4k1xH2jqQugO1m2lLd2DjOryvu0+701Gd98mBN8l1TFu6AxvX4X3dve0G58DGwdQNzoHUHUjd6ajO++Rg6gbnQOoO1G7S1oGNO83xE58uWh3dgY0Db5LrSFsHUnegdjNt6Q5sXIf3dfdpdzqq8z458Ca5jmlLd2DjOryvu7fd4BzYOJi6wTmQugOpOx3VeZ8cTN3gHEjdgdpN2jqwcac5fuLTRaujO7Bx4E1yHWnrQOoO1G6mLd2Bjevwvu4+7U5Hdd4nB94k1zFt6Q5sXIf3dfe2G5wDGwdTNzgHUncgdaejOu+Tg6kbnAOpO1C7SVsHNu40x098umh1dAc2DrxJriNtHUjdgdrNtKU7sHEd3tfdp93pqM775MCb5DqmLd2Bjevwvu7edoNzYONg6gbnQOoOpO50VOd9cjB1g3MgdQdqN2nrwMad5viJTxetju7AxoE3yXWkrQOpO1C7mbZ0Bzauw/u6+7Q7HdV5nxx4k1zHtKU7sHEd3tfd225wDmwcTN3gHEjdgdSdjuq8Tw6mbnAOpO5A7SZtHdi40xw/8emi1dEd2DjwJrmOtHUgdQdqN9OW7sDGdXhfd592p6M675MDb5LrmLZ0Bzauw/u6e9sNzoGNg6kbnAOpO5C601Gd98nB1A3OgdQdqN2krQMbd5rjJz5dtDq6AxsH3iTXkbYOpO5A7Wba0h3YuA7v6+7T7nRU531y4E1yHdOW7sDGdXhfd2+7wTmwcTB1g3MgdQdSdzqq8z45mLrBOZC6A7WbtHVg405z/MSni1ZHd2DjwJvkOtLWgdQdqN1MW7oDG9fhfd192p2O6rxPDrxJrmPa0h3YuA7v6+5tNzgHNg6mbnAOpO5A6k5Hdd4nB1M3OAdSd6B2k7YObNxpjp/4dNHq6A5sHHiTXEfaOpC6A7WbaUt3YOM6vK+7T7vTUZ33yYE3yXVMW7oDG9fhfd297QbnwMbB1A3OgdQdSN3pqM775GDqBudA6g7UbtLWgY07zfETny5aHd2BjQNvkutIWwdSd6B2M23pDmxch/d192l3OqrzPjnwJrmOaUt3YOM6vK+7t93gHNg4mLrBOZC6A6k7HdV5nxxM3eAcSN2B2k3aOrBxpzl+4tNFq6M7sHHgTXIdaetA6g7UbqYt3YGN6/C+7j7tTkd13icH3iTXMW3pDmxch/d197YbnAMbB1M3OAdSdyB1p6M675ODqRucA6k7ULtJWwc27jTHT3y6aHV0BzYOvEmuI20dSN2B2s20pTuwcR3e192n3emozvvkwJvkOqYt3YGN6/C+7t52g3Ng42DqBudA6g6k7nRU531yMHWDcyB1B2o3aevAxp3m+IlPF62O7sDGgTfJdaStA6k7ULuZtnQHNq7D+7r7tDsd1XmfHHiTXMe0pTuwcR3e193bbnAObBxM3eAcSN2B1J2O6rxPDqZucA6k7kDtJm0d2LjTHD/x6aLV0R3YOPAmuY60dSB1B2o305buwMZ1eF93n3anozrvkwNvkuuYtnQHNq7D+7p72w3OgY2DqRucA6k7kLrTUZ33ycHUDc6B1B2o3aStAxt3muMnPl20OroDGwfeJNeRtg6k7kDtZtrSHdi4Du/r7tPudFTnfXLgTXId05buwMZ1eF93b7vBObBxMHWDcyB1B1J3OqrzPjmYusE5kLoDtZu0dWDjTnP8xKeLVkd3YOPAm+Q60taB1B2o3UxbugMb1+F93X3anY7qvE8OvEmuY9rSHdi4Du/r7m03OAc2DqZucA6k7kDqTkd13icHUzc4B1J3oHaTtg5s3GmOn/h00eroDmwceJNcR9o6kLoDtZtpS3dg4zq8r7tPu9NRnffJgTfJdUxbugMb1+F93b3tBufAxsHUDc6B1B1I3emozvvkYOoG50DqDtRu0taBjTvN8ROfLlod3YGNA2+S60hbB1J3oHYzbekObFyH93X3aXc6qvM+OfAmuY5pS3dg4zq8r7u33eAc2DiYusE5kLoDqTsd1XmfHEzd4BxI3YHaTdo6sHGnOX7i00WrozuwceBNch1p60DqDtRupi3dgY3r8L7uPu1OR3XeJwfeJNcxbekObFyH93X3thucAxsHUzc4B1J3IHWnozrvk4OpG5wDqTtQu0lbBzbuNMdPfLpodXQHNg68Sa4jbR1I3YHazbSlO7BxHd7X3afd6ajO++TAm+Q6pi3dgY3r8L7u3naDc2DjYOoG50DqDqTudFTnfXIwdYNzIHUHajdp68DGneb4iU8XrY7uwMaBN8l1pK0DqTtQu5m2dAc2rsP7uvu0Ox3VeZ8ceJNcx7SlO7BxHd7X3dtucA5sHEzd4BxI3YHUnY7qvE8Opm5wDqTuQO0mbR3YuNMcP/HpotXRHdg48Ca5jrR1IHUHajfTlu7AxnV4X3efdqejOu+TA2+S65i2dAc2rsP7unvbDc6BjYOpG5wDqTuQutNRnffJwdQNzoHUHajdpK0DG3ea4yc+XbQ6ugMbB94k15G2DqTuQO1m2tId2LgO7+vu0+50VOd9cuBNch3Tlu7AxnV4X3dvu8E5sHEwdYNzIHUHUnc6qvM+OZi6wTmQugO1m7R1YONOc/zEp4tWR3dg48Cb5DrS1oHUHajdTFu6AxvX4X3dfdqdjuq8Tw68Sa5j2tId2LgO7+vubTc4BzYOpm5wDqTuQOpOR3XeJwdTNzgHUnegdpO2DmzcaY6f+HTR6ugObBx4k1xH2jqQugO1m2lLd2DjOryvu0+701Gd98mBN8l1TFu6AxvX4X3dve0G58DGwdQNzoHUHUjd6ajO++Rg6gbnQOoO1G7S1oGNO83xE58uWh3dgY0Db5LrSFsHUnegdjNt6Q5sXIf3dfdpdzqq8z458Ca5jmlLd2DjOryvu7fd4BzYOJi6wTmQugOpOx3VeZ8cTN3gHEjdgdpN2jqwcac5fuLTRaujO7Bx4E1yHWnrQOoO1G6mLd2Bjevwvu4+7U5Hdd4nB94k1zFt6Q5sXIf3dfe2G5wDGwdTNzgHUncgdaejOu+Tg6kbnAOpO1C7SVsHNu40x098umh1dAc2DrxJriNtHUjdgdrNtKU7sHEd3tfdp93pqM775MCb5DqmLd2Bjevwvu7edoNzYONg6gbnQOoOpO50VOd9cjB1g3MgdQdqN2nrwMad5viJTxetju7AxoE3yXWkrQOpO1C7mbZ0Bzauw/u6+7Q7HdV5nxx4k1zHtKU7sHEd3tfd225wDmwcTN3gHEjdgdSdjuq8Tw6mbnAOpO5A7SZtHdi40xw/8emi1dEd2DjwJrmOtHUgdQdqN9OW7sDGdXhfd592p6M675MDb5LrmLZ0Bzauw/u6e9sNzoGNg6kbnAOpO5C601Gd98nB1A3OgdQdqN2krQMbd5rjJz5dtDq6AxsH3iTXkbYOpO5A7Wba0h3YuA7v6+7T7nRU531y4E1yHdOW7sDGdXhfd2+7wTmwcTB1g3MgdQdSdzqq8z45mLrBOZC6A7WbtHVg405z/sTL5XK5/L/ivggul8vli3NfBJfL5fLFuS+Cy+Vy+eLcF8Hlcrl8ce6L4HK5XL4490VwuVwuX5z7IrhcLpcvzn0RXP4V/vPL3/8PMT//+t/vpvLf3379+afffvnP9yr+++vPfzvjz/z86/9+6i/+vvv5t/hRxz+rP+svvn3eTz/98lud7e/8O/mcy+UE90VwOc63l4AeWv/99bef//fAa18G//nlj4dhfjg/P/zqZ337mfBgfflZP5z9x3n5If7Xy/Dv5/6jO/+PdM7lcor7Irgc5j+//dI89P94mPnb9feHMvno4fz9BfP3n/3+7dl/eOKzvp/79/9dzWd9h/N+redu7/ydeM7lcpD7IricJXz7/+FFAO2D8Rvjwzl8I48/9+azws/Wb/d/oHv9cO4/ufPTOZfLQe6L4HIcfpXx58vg4QH85L49/L6d1X2b/+bTQ/XHP3/zWd8eyj/+7I8P6L//jaj6/Z2fz7lcTnJfBJd/hW8PrvBQNU8viQJn/rl9fDj/sxdB5bPP+vFXPN+8HuCnzrlcDnJfBJfj/O3XQN8ffN3D7w/+wcP5zwfkn79iqv13vv9Z99B881mLB3j3668fH+DznXfnXC7nuC+Cy1naB+aph/P3h2T3YP3fGd/y82+//BIemm8+K/ysH9Df9jl//ezznffnXC5nuC+Cy1H8DdmkP//o4Vy+LVf+2HQHvvms8LPfHtrNS+c722/y8c7fuX8juPyb3BfB5SzhVyjxgfmPHs7f/gPq0wPz8bxXn/XtW/z2n4/C6gG+uNd9EVz+Te6L4HKY5tdA3x909Z+U/kF8CP7+IP77g+/by6T5W8Wf/P1f2vzAy8/64W81f7z0nu7Dzzw9wIc7f+e+CC7/JvdFcPkXqL8Dbx6++o/Izl8PxB/P6B6E3x6Qf23ab9WHPut3Vp8nugf4Pz3jd+6L4PJvcl8El8vl8sW5L4LL5XL54twXweVyuXxx7ovgcrlcvjj3RXC5XC5fnPsiuFwuly/OfRFcLpfLF+e+CC6Xy+VL89tv/weSZEGk/EuPhgAAAABJRU5ErkJggg==</_dlc_BarcodeImage>
    <_ip_UnifiedCompliancePolicyUIAction xmlns="http://schemas.microsoft.com/sharepoint/v3" xsi:nil="true"/>
    <TaxKeywordTaxHTField xmlns="22ffc4f4-76f0-4a34-8573-7840a1f5ee3b">
      <Terms xmlns="http://schemas.microsoft.com/office/infopath/2007/PartnerControls"/>
    </TaxKeywordTaxHTField>
    <_ip_UnifiedCompliancePolicyProperties xmlns="http://schemas.microsoft.com/sharepoint/v3" xsi:nil="true"/>
    <TaxCatchAll xmlns="22ffc4f4-76f0-4a34-8573-7840a1f5ee3b" xsi:nil="true"/>
    <SharedWithUsers xmlns="22ffc4f4-76f0-4a34-8573-7840a1f5ee3b">
      <UserInfo>
        <DisplayName>Rademaker Nathalie</DisplayName>
        <AccountId>13</AccountId>
        <AccountType/>
      </UserInfo>
      <UserInfo>
        <DisplayName>Hofland Arian</DisplayName>
        <AccountId>24</AccountId>
        <AccountType/>
      </UserInfo>
      <UserInfo>
        <DisplayName>Wiegel Vincent</DisplayName>
        <AccountId>56</AccountId>
        <AccountType/>
      </UserInfo>
      <UserInfo>
        <DisplayName>Tiggeloven Stef</DisplayName>
        <AccountId>12</AccountId>
        <AccountType/>
      </UserInfo>
      <UserInfo>
        <DisplayName>Slomp Jannes</DisplayName>
        <AccountId>54</AccountId>
        <AccountType/>
      </UserInfo>
      <UserInfo>
        <DisplayName>Herkes Menno</DisplayName>
        <AccountId>21</AccountId>
        <AccountType/>
      </UserInfo>
    </SharedWithUsers>
    <lcf76f155ced4ddcb4097134ff3c332f xmlns="2121a1b9-8448-408e-af7e-795c3be766db">
      <Terms xmlns="http://schemas.microsoft.com/office/infopath/2007/PartnerControls"/>
    </lcf76f155ced4ddcb4097134ff3c332f>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8526434F72C7D54580E1DCBC14C7673D" ma:contentTypeVersion="27" ma:contentTypeDescription="Een nieuw document maken." ma:contentTypeScope="" ma:versionID="a2a59dc33321f09838ab2d372f083c56">
  <xsd:schema xmlns:xsd="http://www.w3.org/2001/XMLSchema" xmlns:xs="http://www.w3.org/2001/XMLSchema" xmlns:p="http://schemas.microsoft.com/office/2006/metadata/properties" xmlns:ns1="http://schemas.microsoft.com/sharepoint/v3" xmlns:ns2="22ffc4f4-76f0-4a34-8573-7840a1f5ee3b" xmlns:ns3="2121a1b9-8448-408e-af7e-795c3be766db" targetNamespace="http://schemas.microsoft.com/office/2006/metadata/properties" ma:root="true" ma:fieldsID="e4bce7350de818fb97c3231ebb3f02de" ns1:_="" ns2:_="" ns3:_="">
    <xsd:import namespace="http://schemas.microsoft.com/sharepoint/v3"/>
    <xsd:import namespace="22ffc4f4-76f0-4a34-8573-7840a1f5ee3b"/>
    <xsd:import namespace="2121a1b9-8448-408e-af7e-795c3be766d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1:_dlc_Exempt" minOccurs="0"/>
                <xsd:element ref="ns3:_dlc_BarcodeValue" minOccurs="0"/>
                <xsd:element ref="ns3:_dlc_BarcodeImage" minOccurs="0"/>
                <xsd:element ref="ns3:_dlc_BarcodePreview" minOccurs="0"/>
                <xsd:element ref="ns2:TaxKeywordTaxHTField" minOccurs="0"/>
                <xsd:element ref="ns2:TaxCatchAll" minOccurs="0"/>
                <xsd:element ref="ns1:_ip_UnifiedCompliancePolicyProperties" minOccurs="0"/>
                <xsd:element ref="ns1:_ip_UnifiedCompliancePolicyUIAction"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16" nillable="true" ma:displayName="Van beleid uitgesloten" ma:hidden="true" ma:internalName="_dlc_Exempt" ma:readOnly="true">
      <xsd:simpleType>
        <xsd:restriction base="dms:Unknown"/>
      </xsd:simpleType>
    </xsd:element>
    <xsd:element name="_ip_UnifiedCompliancePolicyProperties" ma:index="23" nillable="true" ma:displayName="Eigenschappen van het geïntegreerd beleid voor naleving" ma:hidden="true" ma:internalName="_ip_UnifiedCompliancePolicyProperties">
      <xsd:simpleType>
        <xsd:restriction base="dms:Note"/>
      </xsd:simpleType>
    </xsd:element>
    <xsd:element name="_ip_UnifiedCompliancePolicyUIAction" ma:index="24" nillable="true" ma:displayName="Actie van de gebruikersinterface van het geïntegreerd beleid voor naleving"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2ffc4f4-76f0-4a34-8573-7840a1f5ee3b" elementFormDefault="qualified">
    <xsd:import namespace="http://schemas.microsoft.com/office/2006/documentManagement/types"/>
    <xsd:import namespace="http://schemas.microsoft.com/office/infopath/2007/PartnerControls"/>
    <xsd:element name="SharedWithUsers" ma:index="8"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internalName="SharedWithDetails" ma:readOnly="true">
      <xsd:simpleType>
        <xsd:restriction base="dms:Note">
          <xsd:maxLength value="255"/>
        </xsd:restriction>
      </xsd:simpleType>
    </xsd:element>
    <xsd:element name="TaxKeywordTaxHTField" ma:index="21" nillable="true" ma:taxonomy="true" ma:internalName="TaxKeywordTaxHTField" ma:taxonomyFieldName="TaxKeyword" ma:displayName="Ondernemingstrefwoorden" ma:fieldId="{23f27201-bee3-471e-b2e7-b64fd8b7ca38}" ma:taxonomyMulti="true" ma:sspId="f6aa0a0a-ab1b-4084-9454-0fab04725976" ma:termSetId="00000000-0000-0000-0000-000000000000" ma:anchorId="00000000-0000-0000-0000-000000000000" ma:open="true" ma:isKeyword="true">
      <xsd:complexType>
        <xsd:sequence>
          <xsd:element ref="pc:Terms" minOccurs="0" maxOccurs="1"/>
        </xsd:sequence>
      </xsd:complexType>
    </xsd:element>
    <xsd:element name="TaxCatchAll" ma:index="22" nillable="true" ma:displayName="Taxonomy Catch All Column" ma:hidden="true" ma:list="{1be508a8-ef40-4e47-b3ac-61645334163d}" ma:internalName="TaxCatchAll" ma:showField="CatchAllData" ma:web="22ffc4f4-76f0-4a34-8573-7840a1f5ee3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121a1b9-8448-408e-af7e-795c3be766d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_dlc_BarcodeValue" ma:index="17" nillable="true" ma:displayName="Waarde van streepjescode" ma:description="De waarde van de streepjescode die aan dit item is toegewezen." ma:internalName="_dlc_BarcodeValue" ma:readOnly="true">
      <xsd:simpleType>
        <xsd:restriction base="dms:Text"/>
      </xsd:simpleType>
    </xsd:element>
    <xsd:element name="_dlc_BarcodeImage" ma:index="18" nillable="true" ma:displayName="Afbeelding van streepjescode" ma:description="" ma:hidden="true" ma:internalName="_dlc_BarcodeImage" ma:readOnly="false">
      <xsd:simpleType>
        <xsd:restriction base="dms:Note"/>
      </xsd:simpleType>
    </xsd:element>
    <xsd:element name="_dlc_BarcodePreview" ma:index="19" nillable="true" ma:displayName="Streepjescode" ma:description="De streepjescode die aan dit item is toegewezen." ma:format="Image" ma:hidden="true" ma:internalName="_dlc_BarcodePreview"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GenerationTime" ma:index="25" nillable="true" ma:displayName="MediaServiceGenerationTime" ma:hidden="true" ma:internalName="MediaServiceGenerationTime" ma:readOnly="true">
      <xsd:simpleType>
        <xsd:restriction base="dms:Text"/>
      </xsd:simpleType>
    </xsd:element>
    <xsd:element name="MediaServiceEventHashCode" ma:index="26" nillable="true" ma:displayName="MediaServiceEventHashCode" ma:hidden="true" ma:internalName="MediaServiceEventHashCode" ma:readOnly="true">
      <xsd:simpleType>
        <xsd:restriction base="dms:Text"/>
      </xsd:simpleType>
    </xsd:element>
    <xsd:element name="MediaServiceAutoKeyPoints" ma:index="27" nillable="true" ma:displayName="MediaServiceAutoKeyPoints" ma:hidden="true" ma:internalName="MediaServiceAutoKeyPoints" ma:readOnly="true">
      <xsd:simpleType>
        <xsd:restriction base="dms:Note"/>
      </xsd:simpleType>
    </xsd:element>
    <xsd:element name="MediaServiceKeyPoints" ma:index="28" nillable="true" ma:displayName="KeyPoints" ma:internalName="MediaServiceKeyPoints" ma:readOnly="true">
      <xsd:simpleType>
        <xsd:restriction base="dms:Note">
          <xsd:maxLength value="255"/>
        </xsd:restriction>
      </xsd:simpleType>
    </xsd:element>
    <xsd:element name="MediaLengthInSeconds" ma:index="29" nillable="true" ma:displayName="Length (seconds)" ma:internalName="MediaLengthInSeconds" ma:readOnly="true">
      <xsd:simpleType>
        <xsd:restriction base="dms:Unknown"/>
      </xsd:simpleType>
    </xsd:element>
    <xsd:element name="lcf76f155ced4ddcb4097134ff3c332f" ma:index="31" nillable="true" ma:taxonomy="true" ma:internalName="lcf76f155ced4ddcb4097134ff3c332f" ma:taxonomyFieldName="MediaServiceImageTags" ma:displayName="Afbeeldingtags" ma:readOnly="false" ma:fieldId="{5cf76f15-5ced-4ddc-b409-7134ff3c332f}" ma:taxonomyMulti="true" ma:sspId="f6aa0a0a-ab1b-4084-9454-0fab0472597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3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33"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2D0B9D6-8E7B-4EFD-B34E-FB68AD99BEEA}">
  <ds:schemaRefs>
    <ds:schemaRef ds:uri="http://schemas.microsoft.com/sharepoint/v3/contenttype/forms"/>
  </ds:schemaRefs>
</ds:datastoreItem>
</file>

<file path=customXml/itemProps2.xml><?xml version="1.0" encoding="utf-8"?>
<ds:datastoreItem xmlns:ds="http://schemas.openxmlformats.org/officeDocument/2006/customXml" ds:itemID="{5F709FCE-FC40-47FA-B7BA-DD24CAE4516B}">
  <ds:schemaRefs>
    <ds:schemaRef ds:uri="office.server.policy"/>
  </ds:schemaRefs>
</ds:datastoreItem>
</file>

<file path=customXml/itemProps3.xml><?xml version="1.0" encoding="utf-8"?>
<ds:datastoreItem xmlns:ds="http://schemas.openxmlformats.org/officeDocument/2006/customXml" ds:itemID="{26978932-E590-472E-8CBC-C93045295B7D}">
  <ds:schemaRefs>
    <ds:schemaRef ds:uri="http://schemas.microsoft.com/office/infopath/2007/PartnerControls"/>
    <ds:schemaRef ds:uri="22ffc4f4-76f0-4a34-8573-7840a1f5ee3b"/>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2121a1b9-8448-408e-af7e-795c3be766db"/>
    <ds:schemaRef ds:uri="http://schemas.microsoft.com/office/2006/documentManagement/types"/>
    <ds:schemaRef ds:uri="http://www.w3.org/XML/1998/namespace"/>
    <ds:schemaRef ds:uri="http://purl.org/dc/dcmitype/"/>
  </ds:schemaRefs>
</ds:datastoreItem>
</file>

<file path=customXml/itemProps4.xml><?xml version="1.0" encoding="utf-8"?>
<ds:datastoreItem xmlns:ds="http://schemas.openxmlformats.org/officeDocument/2006/customXml" ds:itemID="{9D03E1EF-2453-484D-81A5-B92348A8E9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2ffc4f4-76f0-4a34-8573-7840a1f5ee3b"/>
    <ds:schemaRef ds:uri="2121a1b9-8448-408e-af7e-795c3be766d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Blauwdruk les Minor WCP</Template>
  <TotalTime>0</TotalTime>
  <Words>1003</Words>
  <Application>Microsoft Office PowerPoint</Application>
  <PresentationFormat>Breedbeeld</PresentationFormat>
  <Paragraphs>146</Paragraphs>
  <Slides>15</Slides>
  <Notes>5</Notes>
  <HiddenSlides>0</HiddenSlides>
  <MMClips>0</MMClips>
  <ScaleCrop>false</ScaleCrop>
  <HeadingPairs>
    <vt:vector size="6" baseType="variant">
      <vt:variant>
        <vt:lpstr>Gebruikte lettertypen</vt:lpstr>
      </vt:variant>
      <vt:variant>
        <vt:i4>7</vt:i4>
      </vt:variant>
      <vt:variant>
        <vt:lpstr>Thema</vt:lpstr>
      </vt:variant>
      <vt:variant>
        <vt:i4>1</vt:i4>
      </vt:variant>
      <vt:variant>
        <vt:lpstr>Diatitels</vt:lpstr>
      </vt:variant>
      <vt:variant>
        <vt:i4>15</vt:i4>
      </vt:variant>
    </vt:vector>
  </HeadingPairs>
  <TitlesOfParts>
    <vt:vector size="23" baseType="lpstr">
      <vt:lpstr>Arial</vt:lpstr>
      <vt:lpstr>Avenir Next Condensed</vt:lpstr>
      <vt:lpstr>Avenir Next Condensed Demi Bold</vt:lpstr>
      <vt:lpstr>Avenir Next Condensed Medium</vt:lpstr>
      <vt:lpstr>Calibri</vt:lpstr>
      <vt:lpstr>ITC Officina Sans Std Book</vt:lpstr>
      <vt:lpstr>Wingdings</vt:lpstr>
      <vt:lpstr>Kantoorthema</vt:lpstr>
      <vt:lpstr>PowerPoint-presentatie</vt:lpstr>
      <vt:lpstr>LEERDOEL VAN DEZE KENNISCLIP</vt:lpstr>
      <vt:lpstr>Driehoeksdenken</vt:lpstr>
      <vt:lpstr>Korte opdracht</vt:lpstr>
      <vt:lpstr>De initiator / de opdrachtgever</vt:lpstr>
      <vt:lpstr>Criteria voor keuze opdrachtgever</vt:lpstr>
      <vt:lpstr>Valkuilen met betrekking tot de opdrachtgever</vt:lpstr>
      <vt:lpstr>Korte opdracht</vt:lpstr>
      <vt:lpstr>De actoren / het verbeterteam</vt:lpstr>
      <vt:lpstr>Samenstelling verbeterteam</vt:lpstr>
      <vt:lpstr>Korte opdracht</vt:lpstr>
      <vt:lpstr>De ondersteuner / de facilitator </vt:lpstr>
      <vt:lpstr>PowerPoint-presentatie</vt:lpstr>
      <vt:lpstr>LEERDOEL VAN DEZE KENNISCLIP</vt:lpstr>
      <vt:lpstr>BRONVERMELDING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Tiggeloven Stef</dc:creator>
  <cp:lastModifiedBy>Stef Tiggeloven</cp:lastModifiedBy>
  <cp:revision>2</cp:revision>
  <cp:lastPrinted>2019-10-04T14:14:28Z</cp:lastPrinted>
  <dcterms:created xsi:type="dcterms:W3CDTF">2019-09-24T18:27:17Z</dcterms:created>
  <dcterms:modified xsi:type="dcterms:W3CDTF">2024-03-20T11:50:29Z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0x0101008526434F72C7D54580E1DCBC14C7673D</vt:lpwstr>
  </property>
  <property fmtid="{D5CDD505-2E9C-101B-9397-08002B2CF9AE}" pid="3" name="TaxKeyword">
    <vt:lpwstr/>
  </property>
  <property fmtid="{D5CDD505-2E9C-101B-9397-08002B2CF9AE}" pid="4" name="MediaServiceImageTags">
    <vt:lpwstr/>
  </property>
</Properties>
</file>