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1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fland Arian" initials="HA" lastIdx="1" clrIdx="0">
    <p:extLst>
      <p:ext uri="{19B8F6BF-5375-455C-9EA6-DF929625EA0E}">
        <p15:presenceInfo xmlns:p15="http://schemas.microsoft.com/office/powerpoint/2012/main" userId="S::hld@han.nl::22c44c65-5007-479d-a233-0602309fdb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53D864-636C-4C44-882A-A6B41AF35F61}" v="2" dt="2023-07-04T07:26:57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n Hofland" userId="22c44c65-5007-479d-a233-0602309fdb6d" providerId="ADAL" clId="{4653D864-636C-4C44-882A-A6B41AF35F61}"/>
    <pc:docChg chg="undo custSel modSld">
      <pc:chgData name="Arian Hofland" userId="22c44c65-5007-479d-a233-0602309fdb6d" providerId="ADAL" clId="{4653D864-636C-4C44-882A-A6B41AF35F61}" dt="2023-07-04T07:26:59.589" v="5" actId="108"/>
      <pc:docMkLst>
        <pc:docMk/>
      </pc:docMkLst>
      <pc:sldChg chg="addSp delSp modSp mod">
        <pc:chgData name="Arian Hofland" userId="22c44c65-5007-479d-a233-0602309fdb6d" providerId="ADAL" clId="{4653D864-636C-4C44-882A-A6B41AF35F61}" dt="2023-07-04T07:26:59.589" v="5" actId="108"/>
        <pc:sldMkLst>
          <pc:docMk/>
          <pc:sldMk cId="261479092" sldId="1266"/>
        </pc:sldMkLst>
        <pc:spChg chg="add del">
          <ac:chgData name="Arian Hofland" userId="22c44c65-5007-479d-a233-0602309fdb6d" providerId="ADAL" clId="{4653D864-636C-4C44-882A-A6B41AF35F61}" dt="2023-07-04T07:26:23.818" v="2" actId="22"/>
          <ac:spMkLst>
            <pc:docMk/>
            <pc:sldMk cId="261479092" sldId="1266"/>
            <ac:spMk id="4" creationId="{6FCE082E-636A-7644-5125-A612EF3C1C44}"/>
          </ac:spMkLst>
        </pc:spChg>
        <pc:graphicFrameChg chg="add mod modGraphic">
          <ac:chgData name="Arian Hofland" userId="22c44c65-5007-479d-a233-0602309fdb6d" providerId="ADAL" clId="{4653D864-636C-4C44-882A-A6B41AF35F61}" dt="2023-07-04T07:26:59.589" v="5" actId="108"/>
          <ac:graphicFrameMkLst>
            <pc:docMk/>
            <pc:sldMk cId="261479092" sldId="1266"/>
            <ac:graphicFrameMk id="5" creationId="{89DD736F-1462-A4F2-4CD0-ADAC19F29F4F}"/>
          </ac:graphicFrameMkLst>
        </pc:graphicFrameChg>
        <pc:graphicFrameChg chg="del">
          <ac:chgData name="Arian Hofland" userId="22c44c65-5007-479d-a233-0602309fdb6d" providerId="ADAL" clId="{4653D864-636C-4C44-882A-A6B41AF35F61}" dt="2023-07-04T07:26:21.085" v="0" actId="478"/>
          <ac:graphicFrameMkLst>
            <pc:docMk/>
            <pc:sldMk cId="261479092" sldId="1266"/>
            <ac:graphicFrameMk id="8" creationId="{E034FDFA-C52F-4769-BE74-A509156F4925}"/>
          </ac:graphicFrameMkLst>
        </pc:graphicFrameChg>
      </pc:sldChg>
    </pc:docChg>
  </pc:docChgLst>
  <pc:docChgLst>
    <pc:chgData name="Arian Hofland" userId="22c44c65-5007-479d-a233-0602309fdb6d" providerId="ADAL" clId="{135A4205-05D2-4C80-B0C4-52A4371DCDAD}"/>
    <pc:docChg chg="delSld">
      <pc:chgData name="Arian Hofland" userId="22c44c65-5007-479d-a233-0602309fdb6d" providerId="ADAL" clId="{135A4205-05D2-4C80-B0C4-52A4371DCDAD}" dt="2021-02-18T08:04:53.021" v="0" actId="47"/>
      <pc:docMkLst>
        <pc:docMk/>
      </pc:docMkLst>
      <pc:sldChg chg="del">
        <pc:chgData name="Arian Hofland" userId="22c44c65-5007-479d-a233-0602309fdb6d" providerId="ADAL" clId="{135A4205-05D2-4C80-B0C4-52A4371DCDAD}" dt="2021-02-18T08:04:53.021" v="0" actId="47"/>
        <pc:sldMkLst>
          <pc:docMk/>
          <pc:sldMk cId="992070439" sldId="126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1C74923-1B82-4261-AD1A-8E1960B27E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1E4180-DF09-4385-B36B-26AB426698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C1487-B345-4D7A-8841-CAD3CA824CC5}" type="datetimeFigureOut">
              <a:rPr lang="en-GB" smtClean="0"/>
              <a:t>04/07/2023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03559B-28FA-44F2-AB00-780C2BE73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1479DEB-8B35-4839-8CC8-91D469BD64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508FD-1E01-438E-8C89-F185A8F61F6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6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F36F4-3FEC-4367-B1F6-CDE823BDBE3E}" type="datetimeFigureOut">
              <a:rPr lang="nl-NL" smtClean="0"/>
              <a:t>4-7-2023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34C75-9DCA-4B38-AB32-821320232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029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43906" y="1624875"/>
            <a:ext cx="3997787" cy="2545109"/>
          </a:xfrm>
          <a:prstGeom prst="rect">
            <a:avLst/>
          </a:prstGeom>
        </p:spPr>
      </p:pic>
      <p:sp>
        <p:nvSpPr>
          <p:cNvPr id="27" name="Tijdelijke aanduiding voor tekst 26">
            <a:extLst>
              <a:ext uri="{FF2B5EF4-FFF2-40B4-BE49-F238E27FC236}">
                <a16:creationId xmlns:a16="http://schemas.microsoft.com/office/drawing/2014/main" id="{62D72DF6-455F-49BB-BA77-CFB0EF8243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9925" y="1884363"/>
            <a:ext cx="7839075" cy="3089275"/>
          </a:xfrm>
        </p:spPr>
        <p:txBody>
          <a:bodyPr>
            <a:normAutofit/>
          </a:bodyPr>
          <a:lstStyle>
            <a:lvl1pPr marL="0" indent="0">
              <a:buNone/>
              <a:defRPr lang="en-GB" sz="6750" b="1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"/>
                <a:cs typeface="Avenir Next Condensed"/>
                <a:sym typeface="Helvetica Neue Medium"/>
              </a:defRPr>
            </a:lvl1pPr>
          </a:lstStyle>
          <a:p>
            <a:pPr lvl="0"/>
            <a:r>
              <a:rPr lang="nl-NL" sz="6750">
                <a:latin typeface="Avenir Next Condensed"/>
              </a:rPr>
              <a:t>VOORBEELD VAN EEN TITEL_</a:t>
            </a:r>
            <a:endParaRPr lang="en-GB"/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9925" y="5095875"/>
            <a:ext cx="7839075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33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"/>
                <a:ea typeface="Avenir Next Condensed Medium"/>
                <a:cs typeface="Avenir Next Condensed Medium"/>
                <a:sym typeface="Avenir Next Condensed Medium"/>
              </a:defRPr>
            </a:lvl1pPr>
          </a:lstStyle>
          <a:p>
            <a:pPr lvl="0"/>
            <a:r>
              <a:rPr lang="nl-NL"/>
              <a:t>VOORBEELD VAN EEN ONDERTITEL</a:t>
            </a:r>
            <a:endParaRPr lang="en-GB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9925" y="1196297"/>
            <a:ext cx="7844102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2461" b="0" kern="1200" baseline="0" dirty="0" smtClean="0">
                <a:solidFill>
                  <a:srgbClr val="E50856"/>
                </a:solidFill>
                <a:latin typeface="Avenir Next Condensed"/>
                <a:ea typeface="Avenir Next Condensed Demi Bold"/>
                <a:cs typeface="Avenir Next Condensed Demi Bold"/>
                <a:sym typeface="Avenir Next Condensed Demi Bold"/>
              </a:defRPr>
            </a:lvl1pPr>
          </a:lstStyle>
          <a:p>
            <a:pPr lvl="0"/>
            <a:r>
              <a:rPr lang="nl-NL"/>
              <a:t>NAAM OPLEIDING/FACULTEIT</a:t>
            </a:r>
          </a:p>
        </p:txBody>
      </p:sp>
    </p:spTree>
    <p:extLst>
      <p:ext uri="{BB962C8B-B14F-4D97-AF65-F5344CB8AC3E}">
        <p14:creationId xmlns:p14="http://schemas.microsoft.com/office/powerpoint/2010/main" val="28198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317523"/>
            <a:ext cx="7886699" cy="485944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64648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8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8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3600450" cy="4351338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14902" y="1825625"/>
            <a:ext cx="3600450" cy="4351338"/>
          </a:xfrm>
        </p:spPr>
        <p:txBody>
          <a:bodyPr>
            <a:normAutofit/>
          </a:bodyPr>
          <a:lstStyle>
            <a:lvl1pPr>
              <a:defRPr sz="17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1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E6917-89F7-48C5-A271-631CE8C0D5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lang="en-GB" sz="3200" b="0" kern="1200" dirty="0" smtClean="0">
                <a:solidFill>
                  <a:srgbClr val="E50856"/>
                </a:solidFill>
                <a:latin typeface="Avenir Next Condensed"/>
                <a:ea typeface="Avenir Next Condensed"/>
                <a:cs typeface="Arial" panose="020B0604020202020204" pitchFamily="34" charset="0"/>
                <a:sym typeface="Avenir Next Condensed Demi Bold"/>
              </a:defRPr>
            </a:lvl1pPr>
          </a:lstStyle>
          <a:p>
            <a:pPr marL="0" lv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</a:pPr>
            <a:r>
              <a:rPr lang="nl-NL"/>
              <a:t>VOORBEELD VAN EEN ONDERWERP</a:t>
            </a:r>
            <a:endParaRPr lang="en-GB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4D8162-1AA2-4B35-BEA6-C78FDA7F8A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2438397"/>
            <a:ext cx="3600450" cy="37385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302C1A6C-E298-44F7-B7CD-33C3102FF01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914900" y="2438395"/>
            <a:ext cx="3600450" cy="37385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sz="1700"/>
              <a:t>Voorbeeldtekst</a:t>
            </a:r>
            <a:endParaRPr lang="en-GB"/>
          </a:p>
        </p:txBody>
      </p:sp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14900" y="1778433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650" y="1778434"/>
            <a:ext cx="3600450" cy="572219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nl-NL"/>
              <a:t>Klik om een tekst toe te voegen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5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 userDrawn="1"/>
        </p:nvSpPr>
        <p:spPr>
          <a:xfrm>
            <a:off x="2362200" y="733425"/>
            <a:ext cx="44196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0161" y="601588"/>
            <a:ext cx="355939" cy="297299"/>
          </a:xfrm>
          <a:prstGeom prst="rect">
            <a:avLst/>
          </a:prstGeom>
        </p:spPr>
      </p:pic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085B888-A864-4C76-87C8-996231F374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0839" y="1628775"/>
            <a:ext cx="3682322" cy="3600450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sz="3600"/>
              <a:t>‘</a:t>
            </a:r>
            <a:r>
              <a:rPr lang="en-GB" sz="3600"/>
              <a:t>Quote’</a:t>
            </a:r>
            <a:endParaRPr lang="nl-NL" sz="36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30161" y="5429599"/>
            <a:ext cx="3683000" cy="493713"/>
          </a:xfrm>
        </p:spPr>
        <p:txBody>
          <a:bodyPr anchor="b"/>
          <a:lstStyle>
            <a:lvl1pPr marL="0" indent="0">
              <a:buNone/>
              <a:defRPr sz="174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NAAM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5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49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45326"/>
            <a:ext cx="7886700" cy="493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806" y="6227762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2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59" r:id="rId4"/>
    <p:sldLayoutId id="2147483650" r:id="rId5"/>
    <p:sldLayoutId id="2147483654" r:id="rId6"/>
    <p:sldLayoutId id="2147483657" r:id="rId7"/>
    <p:sldLayoutId id="2147483653" r:id="rId8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lang="nl-NL" sz="3200" b="0" kern="1200" baseline="0" dirty="0">
          <a:solidFill>
            <a:srgbClr val="E50856"/>
          </a:solidFill>
          <a:latin typeface="Avenir Next Condensed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i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27290-D5C5-457E-9D71-13E62EF01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Meetplan template</a:t>
            </a:r>
          </a:p>
        </p:txBody>
      </p:sp>
      <p:graphicFrame>
        <p:nvGraphicFramePr>
          <p:cNvPr id="5" name="Tabel 8">
            <a:extLst>
              <a:ext uri="{FF2B5EF4-FFF2-40B4-BE49-F238E27FC236}">
                <a16:creationId xmlns:a16="http://schemas.microsoft.com/office/drawing/2014/main" id="{89DD736F-1462-A4F2-4CD0-ADAC19F29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758222"/>
              </p:ext>
            </p:extLst>
          </p:nvPr>
        </p:nvGraphicFramePr>
        <p:xfrm>
          <a:off x="628650" y="1632670"/>
          <a:ext cx="7808336" cy="28645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76042">
                  <a:extLst>
                    <a:ext uri="{9D8B030D-6E8A-4147-A177-3AD203B41FA5}">
                      <a16:colId xmlns:a16="http://schemas.microsoft.com/office/drawing/2014/main" val="1624269376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2768697260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2813917933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165059369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2884237224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1655793283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2490130483"/>
                    </a:ext>
                  </a:extLst>
                </a:gridCol>
                <a:gridCol w="976042">
                  <a:extLst>
                    <a:ext uri="{9D8B030D-6E8A-4147-A177-3AD203B41FA5}">
                      <a16:colId xmlns:a16="http://schemas.microsoft.com/office/drawing/2014/main" val="2673398421"/>
                    </a:ext>
                  </a:extLst>
                </a:gridCol>
              </a:tblGrid>
              <a:tr h="709149"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u="none" strike="noStrike" dirty="0">
                          <a:effectLst/>
                        </a:rPr>
                        <a:t>Probleem / doel</a:t>
                      </a:r>
                    </a:p>
                    <a:p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u="none" strike="noStrike" dirty="0">
                          <a:effectLst/>
                        </a:rPr>
                        <a:t>Wat wil je (m)weten</a:t>
                      </a:r>
                    </a:p>
                    <a:p>
                      <a:endParaRPr lang="nl-NL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 dirty="0">
                          <a:effectLst/>
                        </a:rPr>
                        <a:t>Wat is de eenheid? (per wat)</a:t>
                      </a:r>
                      <a:endParaRPr lang="nl-NL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marL="0" marR="0" lvl="0" indent="0" algn="l" defTabSz="68578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Invloed factoren (stratificatie factoren)</a:t>
                      </a:r>
                    </a:p>
                    <a:p>
                      <a:pPr algn="l" fontAlgn="t"/>
                      <a:endParaRPr lang="nl-NL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Meetwijze</a:t>
                      </a:r>
                      <a:endParaRPr lang="nl-NL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 dirty="0">
                          <a:effectLst/>
                        </a:rPr>
                        <a:t>Duur / steekproef</a:t>
                      </a:r>
                      <a:endParaRPr lang="nl-NL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>
                          <a:effectLst/>
                        </a:rPr>
                        <a:t>Wie verzamelt de data?</a:t>
                      </a:r>
                      <a:endParaRPr lang="nl-NL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900" u="none" strike="noStrike" dirty="0">
                          <a:effectLst/>
                        </a:rPr>
                        <a:t>Wanneer?</a:t>
                      </a:r>
                      <a:endParaRPr lang="nl-NL" sz="9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09" marR="6609" marT="6609" marB="0"/>
                </a:tc>
                <a:extLst>
                  <a:ext uri="{0D108BD9-81ED-4DB2-BD59-A6C34878D82A}">
                    <a16:rowId xmlns:a16="http://schemas.microsoft.com/office/drawing/2014/main" val="39366347"/>
                  </a:ext>
                </a:extLst>
              </a:tr>
              <a:tr h="976340"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extLst>
                  <a:ext uri="{0D108BD9-81ED-4DB2-BD59-A6C34878D82A}">
                    <a16:rowId xmlns:a16="http://schemas.microsoft.com/office/drawing/2014/main" val="3371845335"/>
                  </a:ext>
                </a:extLst>
              </a:tr>
              <a:tr h="589532"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extLst>
                  <a:ext uri="{0D108BD9-81ED-4DB2-BD59-A6C34878D82A}">
                    <a16:rowId xmlns:a16="http://schemas.microsoft.com/office/drawing/2014/main" val="3359494752"/>
                  </a:ext>
                </a:extLst>
              </a:tr>
              <a:tr h="589532"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tc>
                  <a:txBody>
                    <a:bodyPr/>
                    <a:lstStyle/>
                    <a:p>
                      <a:pPr algn="l" fontAlgn="t"/>
                      <a:endParaRPr lang="nl-NL" sz="1400" b="0" i="0" u="none" strike="noStrike" dirty="0">
                        <a:effectLst/>
                        <a:latin typeface="+mj-lt"/>
                      </a:endParaRPr>
                    </a:p>
                  </a:txBody>
                  <a:tcPr marL="6609" marR="6609" marT="6609" marB="0"/>
                </a:tc>
                <a:extLst>
                  <a:ext uri="{0D108BD9-81ED-4DB2-BD59-A6C34878D82A}">
                    <a16:rowId xmlns:a16="http://schemas.microsoft.com/office/drawing/2014/main" val="634980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7909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rkplaats CV GSE Dag 1" id="{64E7EEA8-7C5E-42A6-9D49-2DEA4034CAB5}" vid="{B5DCF83F-B36C-4514-AE03-71096A242A75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5" ma:contentTypeDescription="Een nieuw document maken." ma:contentTypeScope="" ma:versionID="fbe579b62899ed93713096265be8efcb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b337908b43be3cd1f4cec84ac89d6358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1" nillable="true" ma:taxonomy="true" ma:internalName="lcf76f155ced4ddcb4097134ff3c332f" ma:taxonomyFieldName="MediaServiceImageTags" ma:displayName="Afbeeldingtags" ma:readOnly="false" ma:fieldId="{5cf76f15-5ced-4ddc-b409-7134ff3c332f}" ma:taxonomyMulti="true" ma:sspId="f6aa0a0a-ab1b-4084-9454-0fab047259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Value xmlns="2121a1b9-8448-408e-af7e-795c3be766db">8159150494</_dlc_BarcodeValue>
    <_dlc_BarcodePreview xmlns="2121a1b9-8448-408e-af7e-795c3be766db">
      <Url>https://hannl.sharepoint.com/teams/LeanQRMCentrum/_layouts/15/barcodeimagefromitem.aspx?ID=150331&amp;list=2121a1b9-8448-408e-af7e-795c3be766db</Url>
      <Description>Streepjescode: 8159150494</Description>
    </_dlc_BarcodePreview>
    <_dlc_BarcodeImage xmlns="2121a1b9-8448-408e-af7e-795c3be766db">iVBORw0KGgoAAAANSUhEUgAAAYIAAABtCAYAAACsn2ZqAAAAAXNSR0IArs4c6QAAAARnQU1BAACxjwv8YQUAAAAJcEhZcwAADsMAAA7DAcdvqGQAABw6SURBVHhe7ZtBliRFsgQ5HgfiONxlrjI34Q90CwjWpmFGhrP4r1ze04W2aHn6bCKyi56ffrtcLpfLl+a+CC6Xy+WLc18El8vl8sW5L4LL5XL54twXweVyuXxx7ovgcrlcvjjHXwQ//fTTH+mo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MSni1ZHd2DjwJvkOtLWgdQdqN1MW7oDG9fhfd192p2O6rxPDrxJrmPa0h3YuA7v6+5tNzgHNg6mbnAOpO5A6k5Hdd4nB1M3OAdSd6B2k7YObNxpjp/4dNHq6A5sHHiTXEfaOpC6A7WbaUt3YOM6vK+7T7vTUZ33yYE3yXVMW7oDG9fhfd297QbnwMbB1A3OgdQdSN3pqM775GDqBudA6g7UbtLWgY07zfETny5aHd2BjQNvkutIWwdSd6B2M23pDmxch/d192l3OqrzPjnwJrmOaUt3YOM6vK+7t93gHNg4mLrBOZC6A6k7HdV5nxxM3eAcSN2B2k3aOrBxpzl+4tNFq6M7sHHgTXIdaetA6g7UbqYt3YGN6/C+7j7tTkd13icH3iTXMW3pDmxch/d197YbnAMbB1M3OAdSdyB1p6M675ODqRucA6k7ULtJWwc27jTHT3y6aHV0BzYOvEmuI20dSN2B2s20pTuwcR3e192n3emozvvkwJvkOqYt3YGN6/C+7t52g3Ng42DqBudA6g6k7nRU531yMHWDcyB1B2o3aevAxp3m+IlPF62O7sDGgTfJdaStA6k7ULuZtnQHNq7D+7r7tDsd1XmfHHiTXMe0pTuwcR3e193bbnAObBxM3eAcSN2B1J2O6rxPDqZucA6k7kDtJm0d2LjTHD/x6aLV0R3YOPAmuY60dSB1B2o305buwMZ1eF93n3anozrvkwNvkuuYtnQHNq7D+7p72w3OgY2DqRucA6k7kLrTUZ33ycHUDc6B1B2o3aStAxt3muMnPl20OroDGwfeJNeRtg6k7kDtZtrSHdi4Du/r7tPudFTnfXLgTXId05buwMZ1eF93b7vBObBxMHWDcyB1B1J3OqrzPjmYusE5kLoDtZu0dWDjTnP8xKeLVkd3YOPAm+Q60taB1B2o3UxbugMb1+F93X3anY7qvE8OvEmuY9rSHdi4Du/r7m03OAc2DqZucA6k7kDqTkd13icHUzc4B1J3oHaTtg5s3GmOn/h00eroDmwceJNcR9o6kLoDtZtpS3dg4zq8r7tPu9NRnffJgTfJdUxbugMb1+F93b3tBufAxsHUDc6B1B1I3emozvvkYOoG50DqDtRu0taBjTvN8ROfLlod3YGNA2+S60hbB1J3oHYzbekObFyH93X3aXc6qvM+OfAmuY5pS3dg4zq8r7u33eAc2DiYusE5kLoDqTsd1XmfHEzd4BxI3YHaTdo6sHGnOX7i00WrozuwceBNch1p60DqDtRupi3dgY3r8L7uPu1OR3XeJwfeJNcxbekObFyH93X3thucAxsHUzc4B1J3IHWnozrvk4OpG5wDqTtQu0lbBzbuNMdPfLpodXQHNg68Sa4jbR1I3YHazbSlO7BxHd7X3afd6ajO++TAm+Q6pi3dgY3r8L7u3naDc2DjYOoG50DqDqTudFTnfXIwdYNzIHUHajdp68DGneb4iU8XrY7uwMaBN8l1pK0DqTtQu5m2dAc2rsP7uvu0Ox3VeZ8ceJNcx7SlO7BxHd7X3dtucA5sHEzd4BxI3YHUnY7qvE8Opm5wDqTuQO0mbR3YuNMcP/HpotXRHdg48Ca5jrR1IHUHajfTlu7AxnV4X3efdqejOu+TA2+S65i2dAc2rsP7unvbDc6BjYOpG5wDqTuQutNRnffJwdQNzoHUHajdpK0DG3ea4yc+XbQ6ugMbB94k15G2DqTuQO1m2tId2LgO7+vu0+50VOd9cuBNch3Tlu7AxnV4X3dvu8E5sHEwdYNzIHUHUnc6qvM+OZi6wTmQugO1m7R1YONOc/zEp4tWR3dg48Cb5DrS1oHUHajdTFu6AxvX4X3dfdqdjuq8Tw68Sa5j2tId2LgO7+vubTc4BzYOpm5wDqTuQOpOR3XeJwdTNzgHUnegdpO2DmzcaY6f+HTR6ugObBx4k1xH2jqQugO1m2lLd2DjOryvu0+701Gd98mBN8l1TFu6AxvX4X3dve0G58DGwdQNzoHUHUjd6ajO++Rg6gbnQOoO1G7S1oGNO83xE58uWh3dgY0Db5LrSFsHUnegdjNt6Q5sXIf3dfdpdzqq8z458Ca5jmlLd2DjOryvu7fd4BzYOJi6wTmQugOpOx3VeZ8cTN3gHEjdgdpN2jqwcac5fuLTRaujO7Bx4E1yHWnrQOoO1G6mLd2Bjevwvu4+7U5Hdd4nB94k1zFt6Q5sXIf3dfe2G5wDGwdTNzgHUncgdaejOu+Tg6kbnAOpO1C7SVsHNu40x098umh1dAc2DrxJriNtHUjdgdrNtKU7sHEd3tfdp93pqM775MCb5DqmLd2Bjevwvu7edoNzYONg6gbnQOoOpO50VOd9cjB1g3MgdQdqN2nrwMad5viJTxetju7AxoE3yXWkrQOpO1C7mbZ0Bzauw/u6+7Q7HdV5nxx4k1zHtKU7sHEd3tfd225wDmwcTN3gHEjdgdSdjuq8Tw6mbnAOpO5A7SZtHdi40xw/8emi1dEd2DjwJrmOtHUgdQdqN9OW7sDGdXhfd592p6M675MDb5LrmLZ0Bzauw/u6e9sNzoGNg6kbnAOpO5C601Gd98nB1A3OgdQdqN2krQMbd5rjJz5dtDq6AxsH3iTXkbYOpO5A7Wba0h3YuA7v6+7T7nRU531y4E1yHdOW7sDGdXhfd2+7wTmwcTB1g3MgdQdSdzqq8z45mLrBOZC6A7WbtHVg405z/sTL5XK5/L/ivggul8vli3NfBJfL5fLFuS+Cy+Vy+eLcF8Hlcrl8ce6L4HK5XL4490VwuVwuX5z7IrhcLpcvzn0RXP4V/vPL3/8PMT//+t/vpvLf3379+afffvnP9yr+++vPfzvjz/z86/9+6i/+vvv5t/hRxz+rP+svvn3eTz/98lud7e/8O/mcy+UE90VwOc63l4AeWv/99bef//fAa18G//nlj4dhfjg/P/zqZ337mfBgfflZP5z9x3n5If7Xy/Dv5/6jO/+PdM7lcor7Irgc5j+//dI89P94mPnb9feHMvno4fz9BfP3n/3+7dl/eOKzvp/79/9dzWd9h/N+redu7/ydeM7lcpD7IricJXz7/+FFAO2D8Rvjwzl8I48/9+azws/Wb/d/oHv9cO4/ufPTOZfLQe6L4HIcfpXx58vg4QH85L49/L6d1X2b/+bTQ/XHP3/zWd8eyj/+7I8P6L//jaj6/Z2fz7lcTnJfBJd/hW8PrvBQNU8viQJn/rl9fDj/sxdB5bPP+vFXPN+8HuCnzrlcDnJfBJfj/O3XQN8ffN3D7w/+wcP5zwfkn79iqv13vv9Z99B881mLB3j3668fH+DznXfnXC7nuC+Cy1naB+aph/P3h2T3YP3fGd/y82+//BIemm8+K/ysH9Df9jl//ezznffnXC5nuC+Cy1H8DdmkP//o4Vy+LVf+2HQHvvms8LPfHtrNS+c722/y8c7fuX8juPyb3BfB5SzhVyjxgfmPHs7f/gPq0wPz8bxXn/XtW/z2n4/C6gG+uNd9EVz+Te6L4HKY5tdA3x909Z+U/kF8CP7+IP77g+/by6T5W8Wf/P1f2vzAy8/64W81f7z0nu7Dzzw9wIc7f+e+CC7/JvdFcPkXqL8Dbx6++o/Izl8PxB/P6B6E3x6Qf23ab9WHPut3Vp8nugf4Pz3jd+6L4PJvcl8El8vl8sW5L4LL5XL54twXweVyuXxx7ovgcrlcvjj3RXC5XC5fnPsiuFwuly/OfRFcLpfLF+e+CC6Xy+VL89tv/weSZEGk/EuPhgAAAABJRU5ErkJggg==</_dlc_BarcodeImage>
    <_ip_UnifiedCompliancePolicyUIAction xmlns="http://schemas.microsoft.com/sharepoint/v3" xsi:nil="true"/>
    <TaxKeywordTaxHTField xmlns="22ffc4f4-76f0-4a34-8573-7840a1f5ee3b">
      <Terms xmlns="http://schemas.microsoft.com/office/infopath/2007/PartnerControls"/>
    </TaxKeywordTaxHTField>
    <_ip_UnifiedCompliancePolicyProperties xmlns="http://schemas.microsoft.com/sharepoint/v3" xsi:nil="true"/>
    <TaxCatchAll xmlns="22ffc4f4-76f0-4a34-8573-7840a1f5ee3b" xsi:nil="true"/>
    <SharedWithUsers xmlns="22ffc4f4-76f0-4a34-8573-7840a1f5ee3b">
      <UserInfo>
        <DisplayName>Rademaker Nathalie</DisplayName>
        <AccountId>13</AccountId>
        <AccountType/>
      </UserInfo>
      <UserInfo>
        <DisplayName>Hofland Arian</DisplayName>
        <AccountId>24</AccountId>
        <AccountType/>
      </UserInfo>
      <UserInfo>
        <DisplayName>Wiegel Vincent</DisplayName>
        <AccountId>56</AccountId>
        <AccountType/>
      </UserInfo>
      <UserInfo>
        <DisplayName>Tiggeloven Stef</DisplayName>
        <AccountId>12</AccountId>
        <AccountType/>
      </UserInfo>
      <UserInfo>
        <DisplayName>Slomp Jannes</DisplayName>
        <AccountId>54</AccountId>
        <AccountType/>
      </UserInfo>
      <UserInfo>
        <DisplayName>Herkes Menno</DisplayName>
        <AccountId>21</AccountId>
        <AccountType/>
      </UserInfo>
    </SharedWithUsers>
    <lcf76f155ced4ddcb4097134ff3c332f xmlns="2121a1b9-8448-408e-af7e-795c3be766db">
      <Terms xmlns="http://schemas.microsoft.com/office/infopath/2007/PartnerControls"/>
    </lcf76f155ced4ddcb4097134ff3c332f>
  </documentManagement>
</p:properti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BF6AFE-3D43-4977-B307-5071D9222D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ffc4f4-76f0-4a34-8573-7840a1f5ee3b"/>
    <ds:schemaRef ds:uri="2121a1b9-8448-408e-af7e-795c3be76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978932-E590-472E-8CBC-C93045295B7D}">
  <ds:schemaRefs>
    <ds:schemaRef ds:uri="http://schemas.microsoft.com/sharepoint/v3"/>
    <ds:schemaRef ds:uri="http://purl.org/dc/elements/1.1/"/>
    <ds:schemaRef ds:uri="http://schemas.microsoft.com/office/2006/metadata/properties"/>
    <ds:schemaRef ds:uri="http://schemas.microsoft.com/office/infopath/2007/PartnerControls"/>
    <ds:schemaRef ds:uri="22ffc4f4-76f0-4a34-8573-7840a1f5ee3b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2121a1b9-8448-408e-af7e-795c3be766d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F709FCE-FC40-47FA-B7BA-DD24CAE4516B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82D0B9D6-8E7B-4EFD-B34E-FB68AD99BE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Werkplaats CV GSE Dag 1</Template>
  <TotalTime>0</TotalTime>
  <Words>38</Words>
  <Application>Microsoft Office PowerPoint</Application>
  <PresentationFormat>Diavoorstelling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Avenir Next Condensed</vt:lpstr>
      <vt:lpstr>Calibri</vt:lpstr>
      <vt:lpstr>Kantoorthema</vt:lpstr>
      <vt:lpstr>Meetplan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Knol Wilfred</dc:creator>
  <cp:lastModifiedBy>Arian Hofland</cp:lastModifiedBy>
  <cp:revision>3</cp:revision>
  <dcterms:created xsi:type="dcterms:W3CDTF">2019-09-10T09:42:09Z</dcterms:created>
  <dcterms:modified xsi:type="dcterms:W3CDTF">2023-07-04T07:27:07Z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0x0101008526434F72C7D54580E1DCBC14C7673D</vt:lpwstr>
  </property>
  <property fmtid="{D5CDD505-2E9C-101B-9397-08002B2CF9AE}" pid="3" name="TaxKeyword">
    <vt:lpwstr/>
  </property>
  <property fmtid="{D5CDD505-2E9C-101B-9397-08002B2CF9AE}" pid="4" name="MediaServiceImageTags">
    <vt:lpwstr/>
  </property>
</Properties>
</file>