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950"/>
    <a:srgbClr val="9529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C8E646-7276-4BD2-B8B6-CA2F673074BB}" v="13" dt="2022-11-21T14:12:58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14" autoAdjust="0"/>
  </p:normalViewPr>
  <p:slideViewPr>
    <p:cSldViewPr snapToGrid="0">
      <p:cViewPr varScale="1">
        <p:scale>
          <a:sx n="84" d="100"/>
          <a:sy n="84" d="100"/>
        </p:scale>
        <p:origin x="96" y="11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ylan Volman" userId="e0835e6bbd9bded1" providerId="LiveId" clId="{80C8E646-7276-4BD2-B8B6-CA2F673074BB}"/>
    <pc:docChg chg="undo custSel addSld delSld modSld sldOrd">
      <pc:chgData name="Dylan Volman" userId="e0835e6bbd9bded1" providerId="LiveId" clId="{80C8E646-7276-4BD2-B8B6-CA2F673074BB}" dt="2022-11-21T14:12:58.908" v="9646"/>
      <pc:docMkLst>
        <pc:docMk/>
      </pc:docMkLst>
      <pc:sldChg chg="modNotesTx">
        <pc:chgData name="Dylan Volman" userId="e0835e6bbd9bded1" providerId="LiveId" clId="{80C8E646-7276-4BD2-B8B6-CA2F673074BB}" dt="2022-11-17T16:08:51.915" v="5707" actId="20577"/>
        <pc:sldMkLst>
          <pc:docMk/>
          <pc:sldMk cId="243517376" sldId="256"/>
        </pc:sldMkLst>
      </pc:sldChg>
      <pc:sldChg chg="modSp mod modNotesTx">
        <pc:chgData name="Dylan Volman" userId="e0835e6bbd9bded1" providerId="LiveId" clId="{80C8E646-7276-4BD2-B8B6-CA2F673074BB}" dt="2022-11-20T19:56:56.954" v="9615" actId="27636"/>
        <pc:sldMkLst>
          <pc:docMk/>
          <pc:sldMk cId="4102731058" sldId="257"/>
        </pc:sldMkLst>
        <pc:spChg chg="mod">
          <ac:chgData name="Dylan Volman" userId="e0835e6bbd9bded1" providerId="LiveId" clId="{80C8E646-7276-4BD2-B8B6-CA2F673074BB}" dt="2022-11-20T19:56:56.954" v="9615" actId="27636"/>
          <ac:spMkLst>
            <pc:docMk/>
            <pc:sldMk cId="4102731058" sldId="257"/>
            <ac:spMk id="3" creationId="{3F3259C9-FF0C-449B-A43B-712B6280C6AA}"/>
          </ac:spMkLst>
        </pc:spChg>
      </pc:sldChg>
      <pc:sldChg chg="ord modNotesTx">
        <pc:chgData name="Dylan Volman" userId="e0835e6bbd9bded1" providerId="LiveId" clId="{80C8E646-7276-4BD2-B8B6-CA2F673074BB}" dt="2022-11-20T19:56:28.584" v="9612"/>
        <pc:sldMkLst>
          <pc:docMk/>
          <pc:sldMk cId="252197629" sldId="258"/>
        </pc:sldMkLst>
      </pc:sldChg>
      <pc:sldChg chg="modSp mod modNotesTx">
        <pc:chgData name="Dylan Volman" userId="e0835e6bbd9bded1" providerId="LiveId" clId="{80C8E646-7276-4BD2-B8B6-CA2F673074BB}" dt="2022-11-20T19:25:48.761" v="9610" actId="20577"/>
        <pc:sldMkLst>
          <pc:docMk/>
          <pc:sldMk cId="441039999" sldId="260"/>
        </pc:sldMkLst>
        <pc:spChg chg="mod">
          <ac:chgData name="Dylan Volman" userId="e0835e6bbd9bded1" providerId="LiveId" clId="{80C8E646-7276-4BD2-B8B6-CA2F673074BB}" dt="2022-11-20T19:25:48.761" v="9610" actId="20577"/>
          <ac:spMkLst>
            <pc:docMk/>
            <pc:sldMk cId="441039999" sldId="260"/>
            <ac:spMk id="36" creationId="{66554404-FEBA-43A8-AE0E-43F906D026EA}"/>
          </ac:spMkLst>
        </pc:spChg>
      </pc:sldChg>
      <pc:sldChg chg="modSp mod modAnim modNotesTx">
        <pc:chgData name="Dylan Volman" userId="e0835e6bbd9bded1" providerId="LiveId" clId="{80C8E646-7276-4BD2-B8B6-CA2F673074BB}" dt="2022-11-21T14:07:39.092" v="9634" actId="14100"/>
        <pc:sldMkLst>
          <pc:docMk/>
          <pc:sldMk cId="1808457177" sldId="261"/>
        </pc:sldMkLst>
        <pc:spChg chg="mod">
          <ac:chgData name="Dylan Volman" userId="e0835e6bbd9bded1" providerId="LiveId" clId="{80C8E646-7276-4BD2-B8B6-CA2F673074BB}" dt="2022-11-21T14:06:15.228" v="9623" actId="1076"/>
          <ac:spMkLst>
            <pc:docMk/>
            <pc:sldMk cId="1808457177" sldId="261"/>
            <ac:spMk id="2" creationId="{EC90792A-6183-42B4-9C34-7D60992A0A7C}"/>
          </ac:spMkLst>
        </pc:spChg>
        <pc:picChg chg="mod">
          <ac:chgData name="Dylan Volman" userId="e0835e6bbd9bded1" providerId="LiveId" clId="{80C8E646-7276-4BD2-B8B6-CA2F673074BB}" dt="2022-11-21T14:07:39.092" v="9634" actId="14100"/>
          <ac:picMkLst>
            <pc:docMk/>
            <pc:sldMk cId="1808457177" sldId="261"/>
            <ac:picMk id="4" creationId="{117E3BB9-5FA9-4F83-A996-87D044805C2C}"/>
          </ac:picMkLst>
        </pc:picChg>
      </pc:sldChg>
      <pc:sldChg chg="addSp delSp modSp mod modAnim modNotesTx">
        <pc:chgData name="Dylan Volman" userId="e0835e6bbd9bded1" providerId="LiveId" clId="{80C8E646-7276-4BD2-B8B6-CA2F673074BB}" dt="2022-11-21T14:12:58.908" v="9646"/>
        <pc:sldMkLst>
          <pc:docMk/>
          <pc:sldMk cId="1926349618" sldId="262"/>
        </pc:sldMkLst>
        <pc:spChg chg="add del mod">
          <ac:chgData name="Dylan Volman" userId="e0835e6bbd9bded1" providerId="LiveId" clId="{80C8E646-7276-4BD2-B8B6-CA2F673074BB}" dt="2022-11-17T18:08:13.033" v="6639"/>
          <ac:spMkLst>
            <pc:docMk/>
            <pc:sldMk cId="1926349618" sldId="262"/>
            <ac:spMk id="6" creationId="{09E41A1C-E67C-47F7-88D9-87BC9535F02B}"/>
          </ac:spMkLst>
        </pc:spChg>
        <pc:picChg chg="del">
          <ac:chgData name="Dylan Volman" userId="e0835e6bbd9bded1" providerId="LiveId" clId="{80C8E646-7276-4BD2-B8B6-CA2F673074BB}" dt="2022-11-17T18:06:19.638" v="6553" actId="478"/>
          <ac:picMkLst>
            <pc:docMk/>
            <pc:sldMk cId="1926349618" sldId="262"/>
            <ac:picMk id="4" creationId="{26F71B0D-5620-4F2A-87B8-060306908C98}"/>
          </ac:picMkLst>
        </pc:picChg>
        <pc:picChg chg="add mod">
          <ac:chgData name="Dylan Volman" userId="e0835e6bbd9bded1" providerId="LiveId" clId="{80C8E646-7276-4BD2-B8B6-CA2F673074BB}" dt="2022-11-21T14:12:33.123" v="9643" actId="1076"/>
          <ac:picMkLst>
            <pc:docMk/>
            <pc:sldMk cId="1926349618" sldId="262"/>
            <ac:picMk id="4" creationId="{C08BEEA1-E202-486A-B344-154ACCE8FE44}"/>
          </ac:picMkLst>
        </pc:picChg>
        <pc:picChg chg="mod">
          <ac:chgData name="Dylan Volman" userId="e0835e6bbd9bded1" providerId="LiveId" clId="{80C8E646-7276-4BD2-B8B6-CA2F673074BB}" dt="2022-11-09T19:46:53.715" v="13" actId="1076"/>
          <ac:picMkLst>
            <pc:docMk/>
            <pc:sldMk cId="1926349618" sldId="262"/>
            <ac:picMk id="5" creationId="{E17938FC-517B-431F-AC61-BA92B8E10F3D}"/>
          </ac:picMkLst>
        </pc:picChg>
        <pc:picChg chg="add mod">
          <ac:chgData name="Dylan Volman" userId="e0835e6bbd9bded1" providerId="LiveId" clId="{80C8E646-7276-4BD2-B8B6-CA2F673074BB}" dt="2022-11-17T18:08:50.722" v="6641" actId="14100"/>
          <ac:picMkLst>
            <pc:docMk/>
            <pc:sldMk cId="1926349618" sldId="262"/>
            <ac:picMk id="1026" creationId="{BBC56DF8-9044-467F-BBAD-6E9EA2643CD5}"/>
          </ac:picMkLst>
        </pc:picChg>
      </pc:sldChg>
      <pc:sldChg chg="modNotesTx">
        <pc:chgData name="Dylan Volman" userId="e0835e6bbd9bded1" providerId="LiveId" clId="{80C8E646-7276-4BD2-B8B6-CA2F673074BB}" dt="2022-11-17T18:33:21.282" v="7744" actId="20577"/>
        <pc:sldMkLst>
          <pc:docMk/>
          <pc:sldMk cId="1491183268" sldId="263"/>
        </pc:sldMkLst>
      </pc:sldChg>
      <pc:sldChg chg="modNotesTx">
        <pc:chgData name="Dylan Volman" userId="e0835e6bbd9bded1" providerId="LiveId" clId="{80C8E646-7276-4BD2-B8B6-CA2F673074BB}" dt="2022-11-17T18:52:51.630" v="8535" actId="113"/>
        <pc:sldMkLst>
          <pc:docMk/>
          <pc:sldMk cId="2127313985" sldId="264"/>
        </pc:sldMkLst>
      </pc:sldChg>
      <pc:sldChg chg="modNotesTx">
        <pc:chgData name="Dylan Volman" userId="e0835e6bbd9bded1" providerId="LiveId" clId="{80C8E646-7276-4BD2-B8B6-CA2F673074BB}" dt="2022-11-17T19:05:04.155" v="9561" actId="20577"/>
        <pc:sldMkLst>
          <pc:docMk/>
          <pc:sldMk cId="508545738" sldId="265"/>
        </pc:sldMkLst>
      </pc:sldChg>
      <pc:sldChg chg="addSp delSp modSp mod setBg modNotesTx">
        <pc:chgData name="Dylan Volman" userId="e0835e6bbd9bded1" providerId="LiveId" clId="{80C8E646-7276-4BD2-B8B6-CA2F673074BB}" dt="2022-11-17T19:03:55.952" v="9458" actId="113"/>
        <pc:sldMkLst>
          <pc:docMk/>
          <pc:sldMk cId="1274349899" sldId="266"/>
        </pc:sldMkLst>
        <pc:spChg chg="mod">
          <ac:chgData name="Dylan Volman" userId="e0835e6bbd9bded1" providerId="LiveId" clId="{80C8E646-7276-4BD2-B8B6-CA2F673074BB}" dt="2022-11-09T19:54:33.204" v="227" actId="26606"/>
          <ac:spMkLst>
            <pc:docMk/>
            <pc:sldMk cId="1274349899" sldId="266"/>
            <ac:spMk id="2" creationId="{6ECC644B-41A3-4D44-97DE-29A590CA2BA1}"/>
          </ac:spMkLst>
        </pc:spChg>
        <pc:spChg chg="del">
          <ac:chgData name="Dylan Volman" userId="e0835e6bbd9bded1" providerId="LiveId" clId="{80C8E646-7276-4BD2-B8B6-CA2F673074BB}" dt="2022-11-09T19:45:34.738" v="1" actId="478"/>
          <ac:spMkLst>
            <pc:docMk/>
            <pc:sldMk cId="1274349899" sldId="266"/>
            <ac:spMk id="3" creationId="{C5F81EB3-6BD2-4042-AB8D-1145EE03859A}"/>
          </ac:spMkLst>
        </pc:spChg>
        <pc:spChg chg="add mod">
          <ac:chgData name="Dylan Volman" userId="e0835e6bbd9bded1" providerId="LiveId" clId="{80C8E646-7276-4BD2-B8B6-CA2F673074BB}" dt="2022-11-09T19:54:33.204" v="227" actId="26606"/>
          <ac:spMkLst>
            <pc:docMk/>
            <pc:sldMk cId="1274349899" sldId="266"/>
            <ac:spMk id="5" creationId="{DA3F546C-756F-4FFE-BB34-3BD8198793A2}"/>
          </ac:spMkLst>
        </pc:spChg>
        <pc:spChg chg="add del">
          <ac:chgData name="Dylan Volman" userId="e0835e6bbd9bded1" providerId="LiveId" clId="{80C8E646-7276-4BD2-B8B6-CA2F673074BB}" dt="2022-11-09T19:54:33.204" v="227" actId="26606"/>
          <ac:spMkLst>
            <pc:docMk/>
            <pc:sldMk cId="1274349899" sldId="266"/>
            <ac:spMk id="6" creationId="{53F29798-D584-4792-9B62-3F5F5C36D619}"/>
          </ac:spMkLst>
        </pc:spChg>
        <pc:spChg chg="add del">
          <ac:chgData name="Dylan Volman" userId="e0835e6bbd9bded1" providerId="LiveId" clId="{80C8E646-7276-4BD2-B8B6-CA2F673074BB}" dt="2022-11-09T19:46:25.787" v="6" actId="26606"/>
          <ac:spMkLst>
            <pc:docMk/>
            <pc:sldMk cId="1274349899" sldId="266"/>
            <ac:spMk id="9" creationId="{53F29798-D584-4792-9B62-3F5F5C36D619}"/>
          </ac:spMkLst>
        </pc:spChg>
        <pc:spChg chg="add del">
          <ac:chgData name="Dylan Volman" userId="e0835e6bbd9bded1" providerId="LiveId" clId="{80C8E646-7276-4BD2-B8B6-CA2F673074BB}" dt="2022-11-09T19:54:33.204" v="227" actId="26606"/>
          <ac:spMkLst>
            <pc:docMk/>
            <pc:sldMk cId="1274349899" sldId="266"/>
            <ac:spMk id="13" creationId="{5AAE9118-0436-4488-AC4A-C14DF6A7B6B1}"/>
          </ac:spMkLst>
        </pc:spChg>
        <pc:spChg chg="add del">
          <ac:chgData name="Dylan Volman" userId="e0835e6bbd9bded1" providerId="LiveId" clId="{80C8E646-7276-4BD2-B8B6-CA2F673074BB}" dt="2022-11-09T19:54:33.204" v="227" actId="26606"/>
          <ac:spMkLst>
            <pc:docMk/>
            <pc:sldMk cId="1274349899" sldId="266"/>
            <ac:spMk id="15" creationId="{1B10F861-B8F1-49C7-BD58-EAB20CEE7F93}"/>
          </ac:spMkLst>
        </pc:spChg>
        <pc:spChg chg="add del">
          <ac:chgData name="Dylan Volman" userId="e0835e6bbd9bded1" providerId="LiveId" clId="{80C8E646-7276-4BD2-B8B6-CA2F673074BB}" dt="2022-11-09T19:54:33.204" v="227" actId="26606"/>
          <ac:spMkLst>
            <pc:docMk/>
            <pc:sldMk cId="1274349899" sldId="266"/>
            <ac:spMk id="17" creationId="{61F6E425-22AB-4DA2-8FAC-58ADB58EF6C3}"/>
          </ac:spMkLst>
        </pc:spChg>
        <pc:picChg chg="add mod ord modCrop">
          <ac:chgData name="Dylan Volman" userId="e0835e6bbd9bded1" providerId="LiveId" clId="{80C8E646-7276-4BD2-B8B6-CA2F673074BB}" dt="2022-11-09T19:54:33.204" v="227" actId="26606"/>
          <ac:picMkLst>
            <pc:docMk/>
            <pc:sldMk cId="1274349899" sldId="266"/>
            <ac:picMk id="4" creationId="{A325AA90-D126-4AD2-A834-F8ABD1383CA4}"/>
          </ac:picMkLst>
        </pc:picChg>
        <pc:picChg chg="add mod">
          <ac:chgData name="Dylan Volman" userId="e0835e6bbd9bded1" providerId="LiveId" clId="{80C8E646-7276-4BD2-B8B6-CA2F673074BB}" dt="2022-11-09T19:54:33.204" v="227" actId="26606"/>
          <ac:picMkLst>
            <pc:docMk/>
            <pc:sldMk cId="1274349899" sldId="266"/>
            <ac:picMk id="8" creationId="{E4070DA0-EC18-4D8C-83C2-BC96A518A3BB}"/>
          </ac:picMkLst>
        </pc:picChg>
      </pc:sldChg>
      <pc:sldChg chg="addSp modSp new del mod modNotesTx">
        <pc:chgData name="Dylan Volman" userId="e0835e6bbd9bded1" providerId="LiveId" clId="{80C8E646-7276-4BD2-B8B6-CA2F673074BB}" dt="2022-11-20T19:56:45.944" v="9613" actId="47"/>
        <pc:sldMkLst>
          <pc:docMk/>
          <pc:sldMk cId="1388239062" sldId="267"/>
        </pc:sldMkLst>
        <pc:spChg chg="mod">
          <ac:chgData name="Dylan Volman" userId="e0835e6bbd9bded1" providerId="LiveId" clId="{80C8E646-7276-4BD2-B8B6-CA2F673074BB}" dt="2022-11-09T19:57:12.239" v="331" actId="20577"/>
          <ac:spMkLst>
            <pc:docMk/>
            <pc:sldMk cId="1388239062" sldId="267"/>
            <ac:spMk id="2" creationId="{59CF6952-3A65-4F10-BC22-DBB621115978}"/>
          </ac:spMkLst>
        </pc:spChg>
        <pc:spChg chg="mod">
          <ac:chgData name="Dylan Volman" userId="e0835e6bbd9bded1" providerId="LiveId" clId="{80C8E646-7276-4BD2-B8B6-CA2F673074BB}" dt="2022-11-09T19:55:04.243" v="252" actId="20577"/>
          <ac:spMkLst>
            <pc:docMk/>
            <pc:sldMk cId="1388239062" sldId="267"/>
            <ac:spMk id="3" creationId="{65ACC37F-AA0A-4D87-B27C-A39C21F2F1CB}"/>
          </ac:spMkLst>
        </pc:spChg>
        <pc:picChg chg="add mod">
          <ac:chgData name="Dylan Volman" userId="e0835e6bbd9bded1" providerId="LiveId" clId="{80C8E646-7276-4BD2-B8B6-CA2F673074BB}" dt="2022-11-09T19:55:44.518" v="253"/>
          <ac:picMkLst>
            <pc:docMk/>
            <pc:sldMk cId="1388239062" sldId="267"/>
            <ac:picMk id="4" creationId="{19CF4EEE-08EE-492C-A244-1E9DF9E44B59}"/>
          </ac:picMkLst>
        </pc:picChg>
      </pc:sldChg>
    </pc:docChg>
  </pc:docChgLst>
  <pc:docChgLst>
    <pc:chgData name="Dylan Volman" userId="e0835e6bbd9bded1" providerId="LiveId" clId="{459B82E2-5E47-4FB3-941B-A8E388F86194}"/>
    <pc:docChg chg="undo custSel addSld delSld modSld">
      <pc:chgData name="Dylan Volman" userId="e0835e6bbd9bded1" providerId="LiveId" clId="{459B82E2-5E47-4FB3-941B-A8E388F86194}" dt="2022-10-20T10:55:24.882" v="2497" actId="20577"/>
      <pc:docMkLst>
        <pc:docMk/>
      </pc:docMkLst>
      <pc:sldChg chg="addSp delSp modSp mod setBg setClrOvrMap">
        <pc:chgData name="Dylan Volman" userId="e0835e6bbd9bded1" providerId="LiveId" clId="{459B82E2-5E47-4FB3-941B-A8E388F86194}" dt="2022-10-19T19:00:00.031" v="638" actId="26606"/>
        <pc:sldMkLst>
          <pc:docMk/>
          <pc:sldMk cId="243517376" sldId="256"/>
        </pc:sldMkLst>
        <pc:spChg chg="del">
          <ac:chgData name="Dylan Volman" userId="e0835e6bbd9bded1" providerId="LiveId" clId="{459B82E2-5E47-4FB3-941B-A8E388F86194}" dt="2022-10-19T18:15:54.757" v="0" actId="478"/>
          <ac:spMkLst>
            <pc:docMk/>
            <pc:sldMk cId="243517376" sldId="256"/>
            <ac:spMk id="2" creationId="{CDE4310C-C6CD-43DB-AF5A-30062B0E1379}"/>
          </ac:spMkLst>
        </pc:spChg>
        <pc:spChg chg="del">
          <ac:chgData name="Dylan Volman" userId="e0835e6bbd9bded1" providerId="LiveId" clId="{459B82E2-5E47-4FB3-941B-A8E388F86194}" dt="2022-10-19T18:15:58.116" v="1" actId="478"/>
          <ac:spMkLst>
            <pc:docMk/>
            <pc:sldMk cId="243517376" sldId="256"/>
            <ac:spMk id="3" creationId="{47768051-236A-4406-9295-E98863EC6CF3}"/>
          </ac:spMkLst>
        </pc:spChg>
        <pc:spChg chg="add del mod">
          <ac:chgData name="Dylan Volman" userId="e0835e6bbd9bded1" providerId="LiveId" clId="{459B82E2-5E47-4FB3-941B-A8E388F86194}" dt="2022-10-19T18:32:16.653" v="59" actId="478"/>
          <ac:spMkLst>
            <pc:docMk/>
            <pc:sldMk cId="243517376" sldId="256"/>
            <ac:spMk id="9" creationId="{2039768B-283A-4C81-A1B1-06E2E11DBF41}"/>
          </ac:spMkLst>
        </pc:spChg>
        <pc:spChg chg="add mod ord">
          <ac:chgData name="Dylan Volman" userId="e0835e6bbd9bded1" providerId="LiveId" clId="{459B82E2-5E47-4FB3-941B-A8E388F86194}" dt="2022-10-19T18:58:44.667" v="626" actId="26606"/>
          <ac:spMkLst>
            <pc:docMk/>
            <pc:sldMk cId="243517376" sldId="256"/>
            <ac:spMk id="10" creationId="{5D78BC2F-3112-420B-A175-74557713BD35}"/>
          </ac:spMkLst>
        </pc:spChg>
        <pc:spChg chg="add del">
          <ac:chgData name="Dylan Volman" userId="e0835e6bbd9bded1" providerId="LiveId" clId="{459B82E2-5E47-4FB3-941B-A8E388F86194}" dt="2022-10-19T18:17:55.500" v="12" actId="26606"/>
          <ac:spMkLst>
            <pc:docMk/>
            <pc:sldMk cId="243517376" sldId="256"/>
            <ac:spMk id="11" creationId="{A2509F26-B5DC-4BA7-B476-4CB044237A2E}"/>
          </ac:spMkLst>
        </pc:spChg>
        <pc:spChg chg="add del">
          <ac:chgData name="Dylan Volman" userId="e0835e6bbd9bded1" providerId="LiveId" clId="{459B82E2-5E47-4FB3-941B-A8E388F86194}" dt="2022-10-19T18:17:55.500" v="12" actId="26606"/>
          <ac:spMkLst>
            <pc:docMk/>
            <pc:sldMk cId="243517376" sldId="256"/>
            <ac:spMk id="13" creationId="{DB103EB1-B135-4526-B883-33228FC27FF1}"/>
          </ac:spMkLst>
        </pc:spChg>
        <pc:spChg chg="add del">
          <ac:chgData name="Dylan Volman" userId="e0835e6bbd9bded1" providerId="LiveId" clId="{459B82E2-5E47-4FB3-941B-A8E388F86194}" dt="2022-10-19T18:33:37.075" v="68" actId="26606"/>
          <ac:spMkLst>
            <pc:docMk/>
            <pc:sldMk cId="243517376" sldId="256"/>
            <ac:spMk id="19" creationId="{FA69AAE0-49D5-4C8B-8BA2-55898C00E05E}"/>
          </ac:spMkLst>
        </pc:spChg>
        <pc:spChg chg="add del">
          <ac:chgData name="Dylan Volman" userId="e0835e6bbd9bded1" providerId="LiveId" clId="{459B82E2-5E47-4FB3-941B-A8E388F86194}" dt="2022-10-19T18:34:07.776" v="75" actId="26606"/>
          <ac:spMkLst>
            <pc:docMk/>
            <pc:sldMk cId="243517376" sldId="256"/>
            <ac:spMk id="37" creationId="{AB486EAD-5FB0-4804-9C9B-47E6E058EC94}"/>
          </ac:spMkLst>
        </pc:spChg>
        <pc:spChg chg="add del">
          <ac:chgData name="Dylan Volman" userId="e0835e6bbd9bded1" providerId="LiveId" clId="{459B82E2-5E47-4FB3-941B-A8E388F86194}" dt="2022-10-19T18:33:54.931" v="72" actId="26606"/>
          <ac:spMkLst>
            <pc:docMk/>
            <pc:sldMk cId="243517376" sldId="256"/>
            <ac:spMk id="47" creationId="{E0311CE5-3D05-493E-B9D2-CF549DF73DC5}"/>
          </ac:spMkLst>
        </pc:spChg>
        <pc:spChg chg="add del">
          <ac:chgData name="Dylan Volman" userId="e0835e6bbd9bded1" providerId="LiveId" clId="{459B82E2-5E47-4FB3-941B-A8E388F86194}" dt="2022-10-19T18:34:07.768" v="74" actId="26606"/>
          <ac:spMkLst>
            <pc:docMk/>
            <pc:sldMk cId="243517376" sldId="256"/>
            <ac:spMk id="69" creationId="{970A98CA-71CF-41CD-937B-850795886A59}"/>
          </ac:spMkLst>
        </pc:spChg>
        <pc:spChg chg="add del">
          <ac:chgData name="Dylan Volman" userId="e0835e6bbd9bded1" providerId="LiveId" clId="{459B82E2-5E47-4FB3-941B-A8E388F86194}" dt="2022-10-19T18:34:07.768" v="74" actId="26606"/>
          <ac:spMkLst>
            <pc:docMk/>
            <pc:sldMk cId="243517376" sldId="256"/>
            <ac:spMk id="70" creationId="{57FEE73E-FB69-4E9E-BF08-78CA1886256E}"/>
          </ac:spMkLst>
        </pc:spChg>
        <pc:spChg chg="add del">
          <ac:chgData name="Dylan Volman" userId="e0835e6bbd9bded1" providerId="LiveId" clId="{459B82E2-5E47-4FB3-941B-A8E388F86194}" dt="2022-10-19T18:58:25.237" v="622" actId="26606"/>
          <ac:spMkLst>
            <pc:docMk/>
            <pc:sldMk cId="243517376" sldId="256"/>
            <ac:spMk id="76" creationId="{6DB7ADBC-26DA-450D-A8BF-E1ACCB46639C}"/>
          </ac:spMkLst>
        </pc:spChg>
        <pc:spChg chg="add del">
          <ac:chgData name="Dylan Volman" userId="e0835e6bbd9bded1" providerId="LiveId" clId="{459B82E2-5E47-4FB3-941B-A8E388F86194}" dt="2022-10-19T18:58:25.237" v="622" actId="26606"/>
          <ac:spMkLst>
            <pc:docMk/>
            <pc:sldMk cId="243517376" sldId="256"/>
            <ac:spMk id="77" creationId="{5E3C0EDB-60D3-4CEF-8B80-C6D01E08DEC2}"/>
          </ac:spMkLst>
        </pc:spChg>
        <pc:spChg chg="add del">
          <ac:chgData name="Dylan Volman" userId="e0835e6bbd9bded1" providerId="LiveId" clId="{459B82E2-5E47-4FB3-941B-A8E388F86194}" dt="2022-10-19T18:58:25.237" v="622" actId="26606"/>
          <ac:spMkLst>
            <pc:docMk/>
            <pc:sldMk cId="243517376" sldId="256"/>
            <ac:spMk id="78" creationId="{40C269CE-FB56-4D68-8CFB-1CFD5F350518}"/>
          </ac:spMkLst>
        </pc:spChg>
        <pc:spChg chg="add del">
          <ac:chgData name="Dylan Volman" userId="e0835e6bbd9bded1" providerId="LiveId" clId="{459B82E2-5E47-4FB3-941B-A8E388F86194}" dt="2022-10-19T18:58:25.237" v="622" actId="26606"/>
          <ac:spMkLst>
            <pc:docMk/>
            <pc:sldMk cId="243517376" sldId="256"/>
            <ac:spMk id="79" creationId="{A6ED7E7F-75F7-4581-A930-C4DEBC2A8419}"/>
          </ac:spMkLst>
        </pc:spChg>
        <pc:spChg chg="add del">
          <ac:chgData name="Dylan Volman" userId="e0835e6bbd9bded1" providerId="LiveId" clId="{459B82E2-5E47-4FB3-941B-A8E388F86194}" dt="2022-10-19T18:58:44.673" v="627" actId="26606"/>
          <ac:spMkLst>
            <pc:docMk/>
            <pc:sldMk cId="243517376" sldId="256"/>
            <ac:spMk id="84" creationId="{6DB7ADBC-26DA-450D-A8BF-E1ACCB46639C}"/>
          </ac:spMkLst>
        </pc:spChg>
        <pc:spChg chg="add del">
          <ac:chgData name="Dylan Volman" userId="e0835e6bbd9bded1" providerId="LiveId" clId="{459B82E2-5E47-4FB3-941B-A8E388F86194}" dt="2022-10-19T18:58:44.673" v="627" actId="26606"/>
          <ac:spMkLst>
            <pc:docMk/>
            <pc:sldMk cId="243517376" sldId="256"/>
            <ac:spMk id="86" creationId="{5E3C0EDB-60D3-4CEF-8B80-C6D01E08DEC2}"/>
          </ac:spMkLst>
        </pc:spChg>
        <pc:spChg chg="add del">
          <ac:chgData name="Dylan Volman" userId="e0835e6bbd9bded1" providerId="LiveId" clId="{459B82E2-5E47-4FB3-941B-A8E388F86194}" dt="2022-10-19T18:58:44.673" v="627" actId="26606"/>
          <ac:spMkLst>
            <pc:docMk/>
            <pc:sldMk cId="243517376" sldId="256"/>
            <ac:spMk id="88" creationId="{40C269CE-FB56-4D68-8CFB-1CFD5F350518}"/>
          </ac:spMkLst>
        </pc:spChg>
        <pc:spChg chg="add del">
          <ac:chgData name="Dylan Volman" userId="e0835e6bbd9bded1" providerId="LiveId" clId="{459B82E2-5E47-4FB3-941B-A8E388F86194}" dt="2022-10-19T18:58:44.673" v="627" actId="26606"/>
          <ac:spMkLst>
            <pc:docMk/>
            <pc:sldMk cId="243517376" sldId="256"/>
            <ac:spMk id="90" creationId="{A6ED7E7F-75F7-4581-A930-C4DEBC2A8419}"/>
          </ac:spMkLst>
        </pc:spChg>
        <pc:spChg chg="add del">
          <ac:chgData name="Dylan Volman" userId="e0835e6bbd9bded1" providerId="LiveId" clId="{459B82E2-5E47-4FB3-941B-A8E388F86194}" dt="2022-10-19T18:58:42.726" v="624" actId="26606"/>
          <ac:spMkLst>
            <pc:docMk/>
            <pc:sldMk cId="243517376" sldId="256"/>
            <ac:spMk id="95" creationId="{0A597D97-203B-498B-95D3-E90DC961039F}"/>
          </ac:spMkLst>
        </pc:spChg>
        <pc:spChg chg="add del">
          <ac:chgData name="Dylan Volman" userId="e0835e6bbd9bded1" providerId="LiveId" clId="{459B82E2-5E47-4FB3-941B-A8E388F86194}" dt="2022-10-19T18:58:42.726" v="624" actId="26606"/>
          <ac:spMkLst>
            <pc:docMk/>
            <pc:sldMk cId="243517376" sldId="256"/>
            <ac:spMk id="97" creationId="{6A6EF10E-DF41-4BD3-8EB4-6F646531DC26}"/>
          </ac:spMkLst>
        </pc:spChg>
        <pc:spChg chg="add del">
          <ac:chgData name="Dylan Volman" userId="e0835e6bbd9bded1" providerId="LiveId" clId="{459B82E2-5E47-4FB3-941B-A8E388F86194}" dt="2022-10-19T18:58:44.667" v="626" actId="26606"/>
          <ac:spMkLst>
            <pc:docMk/>
            <pc:sldMk cId="243517376" sldId="256"/>
            <ac:spMk id="100" creationId="{27BDFED6-6E33-4606-AFE2-886ADB1C018E}"/>
          </ac:spMkLst>
        </pc:spChg>
        <pc:spChg chg="add del">
          <ac:chgData name="Dylan Volman" userId="e0835e6bbd9bded1" providerId="LiveId" clId="{459B82E2-5E47-4FB3-941B-A8E388F86194}" dt="2022-10-19T18:58:44.667" v="626" actId="26606"/>
          <ac:spMkLst>
            <pc:docMk/>
            <pc:sldMk cId="243517376" sldId="256"/>
            <ac:spMk id="101" creationId="{890DEF05-784E-4B61-89E4-04C4ECF4E5A0}"/>
          </ac:spMkLst>
        </pc:spChg>
        <pc:spChg chg="add del">
          <ac:chgData name="Dylan Volman" userId="e0835e6bbd9bded1" providerId="LiveId" clId="{459B82E2-5E47-4FB3-941B-A8E388F86194}" dt="2022-10-19T18:59:26.234" v="634" actId="26606"/>
          <ac:spMkLst>
            <pc:docMk/>
            <pc:sldMk cId="243517376" sldId="256"/>
            <ac:spMk id="103" creationId="{6DB7ADBC-26DA-450D-A8BF-E1ACCB46639C}"/>
          </ac:spMkLst>
        </pc:spChg>
        <pc:spChg chg="add del">
          <ac:chgData name="Dylan Volman" userId="e0835e6bbd9bded1" providerId="LiveId" clId="{459B82E2-5E47-4FB3-941B-A8E388F86194}" dt="2022-10-19T18:59:26.234" v="634" actId="26606"/>
          <ac:spMkLst>
            <pc:docMk/>
            <pc:sldMk cId="243517376" sldId="256"/>
            <ac:spMk id="104" creationId="{5E3C0EDB-60D3-4CEF-8B80-C6D01E08DEC2}"/>
          </ac:spMkLst>
        </pc:spChg>
        <pc:spChg chg="add del">
          <ac:chgData name="Dylan Volman" userId="e0835e6bbd9bded1" providerId="LiveId" clId="{459B82E2-5E47-4FB3-941B-A8E388F86194}" dt="2022-10-19T18:59:26.234" v="634" actId="26606"/>
          <ac:spMkLst>
            <pc:docMk/>
            <pc:sldMk cId="243517376" sldId="256"/>
            <ac:spMk id="105" creationId="{40C269CE-FB56-4D68-8CFB-1CFD5F350518}"/>
          </ac:spMkLst>
        </pc:spChg>
        <pc:spChg chg="add del">
          <ac:chgData name="Dylan Volman" userId="e0835e6bbd9bded1" providerId="LiveId" clId="{459B82E2-5E47-4FB3-941B-A8E388F86194}" dt="2022-10-19T18:59:26.234" v="634" actId="26606"/>
          <ac:spMkLst>
            <pc:docMk/>
            <pc:sldMk cId="243517376" sldId="256"/>
            <ac:spMk id="106" creationId="{A6ED7E7F-75F7-4581-A930-C4DEBC2A8419}"/>
          </ac:spMkLst>
        </pc:spChg>
        <pc:spChg chg="add del">
          <ac:chgData name="Dylan Volman" userId="e0835e6bbd9bded1" providerId="LiveId" clId="{459B82E2-5E47-4FB3-941B-A8E388F86194}" dt="2022-10-19T19:00:00.031" v="638" actId="26606"/>
          <ac:spMkLst>
            <pc:docMk/>
            <pc:sldMk cId="243517376" sldId="256"/>
            <ac:spMk id="111" creationId="{6DB7ADBC-26DA-450D-A8BF-E1ACCB46639C}"/>
          </ac:spMkLst>
        </pc:spChg>
        <pc:spChg chg="add del">
          <ac:chgData name="Dylan Volman" userId="e0835e6bbd9bded1" providerId="LiveId" clId="{459B82E2-5E47-4FB3-941B-A8E388F86194}" dt="2022-10-19T19:00:00.031" v="638" actId="26606"/>
          <ac:spMkLst>
            <pc:docMk/>
            <pc:sldMk cId="243517376" sldId="256"/>
            <ac:spMk id="113" creationId="{5E3C0EDB-60D3-4CEF-8B80-C6D01E08DEC2}"/>
          </ac:spMkLst>
        </pc:spChg>
        <pc:spChg chg="add del">
          <ac:chgData name="Dylan Volman" userId="e0835e6bbd9bded1" providerId="LiveId" clId="{459B82E2-5E47-4FB3-941B-A8E388F86194}" dt="2022-10-19T19:00:00.031" v="638" actId="26606"/>
          <ac:spMkLst>
            <pc:docMk/>
            <pc:sldMk cId="243517376" sldId="256"/>
            <ac:spMk id="115" creationId="{40C269CE-FB56-4D68-8CFB-1CFD5F350518}"/>
          </ac:spMkLst>
        </pc:spChg>
        <pc:spChg chg="add del">
          <ac:chgData name="Dylan Volman" userId="e0835e6bbd9bded1" providerId="LiveId" clId="{459B82E2-5E47-4FB3-941B-A8E388F86194}" dt="2022-10-19T19:00:00.031" v="638" actId="26606"/>
          <ac:spMkLst>
            <pc:docMk/>
            <pc:sldMk cId="243517376" sldId="256"/>
            <ac:spMk id="117" creationId="{A6ED7E7F-75F7-4581-A930-C4DEBC2A8419}"/>
          </ac:spMkLst>
        </pc:spChg>
        <pc:spChg chg="add">
          <ac:chgData name="Dylan Volman" userId="e0835e6bbd9bded1" providerId="LiveId" clId="{459B82E2-5E47-4FB3-941B-A8E388F86194}" dt="2022-10-19T19:00:00.031" v="638" actId="26606"/>
          <ac:spMkLst>
            <pc:docMk/>
            <pc:sldMk cId="243517376" sldId="256"/>
            <ac:spMk id="122" creationId="{6DB7ADBC-26DA-450D-A8BF-E1ACCB46639C}"/>
          </ac:spMkLst>
        </pc:spChg>
        <pc:spChg chg="add">
          <ac:chgData name="Dylan Volman" userId="e0835e6bbd9bded1" providerId="LiveId" clId="{459B82E2-5E47-4FB3-941B-A8E388F86194}" dt="2022-10-19T19:00:00.031" v="638" actId="26606"/>
          <ac:spMkLst>
            <pc:docMk/>
            <pc:sldMk cId="243517376" sldId="256"/>
            <ac:spMk id="124" creationId="{5E3C0EDB-60D3-4CEF-8B80-C6D01E08DEC2}"/>
          </ac:spMkLst>
        </pc:spChg>
        <pc:spChg chg="add">
          <ac:chgData name="Dylan Volman" userId="e0835e6bbd9bded1" providerId="LiveId" clId="{459B82E2-5E47-4FB3-941B-A8E388F86194}" dt="2022-10-19T19:00:00.031" v="638" actId="26606"/>
          <ac:spMkLst>
            <pc:docMk/>
            <pc:sldMk cId="243517376" sldId="256"/>
            <ac:spMk id="126" creationId="{40C269CE-FB56-4D68-8CFB-1CFD5F350518}"/>
          </ac:spMkLst>
        </pc:spChg>
        <pc:spChg chg="add">
          <ac:chgData name="Dylan Volman" userId="e0835e6bbd9bded1" providerId="LiveId" clId="{459B82E2-5E47-4FB3-941B-A8E388F86194}" dt="2022-10-19T19:00:00.031" v="638" actId="26606"/>
          <ac:spMkLst>
            <pc:docMk/>
            <pc:sldMk cId="243517376" sldId="256"/>
            <ac:spMk id="128" creationId="{A6ED7E7F-75F7-4581-A930-C4DEBC2A8419}"/>
          </ac:spMkLst>
        </pc:spChg>
        <pc:grpChg chg="add del">
          <ac:chgData name="Dylan Volman" userId="e0835e6bbd9bded1" providerId="LiveId" clId="{459B82E2-5E47-4FB3-941B-A8E388F86194}" dt="2022-10-19T18:34:07.776" v="75" actId="26606"/>
          <ac:grpSpMkLst>
            <pc:docMk/>
            <pc:sldMk cId="243517376" sldId="256"/>
            <ac:grpSpMk id="38" creationId="{28919D57-A69F-4F84-A715-8D4F6F55878D}"/>
          </ac:grpSpMkLst>
        </pc:grpChg>
        <pc:grpChg chg="add del">
          <ac:chgData name="Dylan Volman" userId="e0835e6bbd9bded1" providerId="LiveId" clId="{459B82E2-5E47-4FB3-941B-A8E388F86194}" dt="2022-10-19T18:34:07.776" v="75" actId="26606"/>
          <ac:grpSpMkLst>
            <pc:docMk/>
            <pc:sldMk cId="243517376" sldId="256"/>
            <ac:grpSpMk id="41" creationId="{F97994D4-82A6-4497-A008-523C6535BA07}"/>
          </ac:grpSpMkLst>
        </pc:grpChg>
        <pc:grpChg chg="add del">
          <ac:chgData name="Dylan Volman" userId="e0835e6bbd9bded1" providerId="LiveId" clId="{459B82E2-5E47-4FB3-941B-A8E388F86194}" dt="2022-10-19T18:34:07.768" v="74" actId="26606"/>
          <ac:grpSpMkLst>
            <pc:docMk/>
            <pc:sldMk cId="243517376" sldId="256"/>
            <ac:grpSpMk id="49" creationId="{6F326EE7-A508-4EF7-AFBF-63D7A596E9EA}"/>
          </ac:grpSpMkLst>
        </pc:grpChg>
        <pc:grpChg chg="add del">
          <ac:chgData name="Dylan Volman" userId="e0835e6bbd9bded1" providerId="LiveId" clId="{459B82E2-5E47-4FB3-941B-A8E388F86194}" dt="2022-10-19T18:34:07.768" v="74" actId="26606"/>
          <ac:grpSpMkLst>
            <pc:docMk/>
            <pc:sldMk cId="243517376" sldId="256"/>
            <ac:grpSpMk id="72" creationId="{9D45FA45-1472-4C71-BA56-6BFB628AD0C5}"/>
          </ac:grpSpMkLst>
        </pc:grpChg>
        <pc:picChg chg="add del">
          <ac:chgData name="Dylan Volman" userId="e0835e6bbd9bded1" providerId="LiveId" clId="{459B82E2-5E47-4FB3-941B-A8E388F86194}" dt="2022-10-19T18:17:24.021" v="3" actId="478"/>
          <ac:picMkLst>
            <pc:docMk/>
            <pc:sldMk cId="243517376" sldId="256"/>
            <ac:picMk id="4" creationId="{176F9D0B-26F9-4C4F-833B-A65229E0E998}"/>
          </ac:picMkLst>
        </pc:picChg>
        <pc:picChg chg="add del mod">
          <ac:chgData name="Dylan Volman" userId="e0835e6bbd9bded1" providerId="LiveId" clId="{459B82E2-5E47-4FB3-941B-A8E388F86194}" dt="2022-10-19T18:17:35.079" v="9"/>
          <ac:picMkLst>
            <pc:docMk/>
            <pc:sldMk cId="243517376" sldId="256"/>
            <ac:picMk id="5" creationId="{441A888F-DBDC-4D8E-9DEA-2C1B34BF9CA2}"/>
          </ac:picMkLst>
        </pc:picChg>
        <pc:picChg chg="add del mod">
          <ac:chgData name="Dylan Volman" userId="e0835e6bbd9bded1" providerId="LiveId" clId="{459B82E2-5E47-4FB3-941B-A8E388F86194}" dt="2022-10-19T18:24:30.152" v="16" actId="478"/>
          <ac:picMkLst>
            <pc:docMk/>
            <pc:sldMk cId="243517376" sldId="256"/>
            <ac:picMk id="6" creationId="{3696238B-C112-44F4-B1B2-5A08F75B2473}"/>
          </ac:picMkLst>
        </pc:picChg>
        <pc:picChg chg="add mod ord">
          <ac:chgData name="Dylan Volman" userId="e0835e6bbd9bded1" providerId="LiveId" clId="{459B82E2-5E47-4FB3-941B-A8E388F86194}" dt="2022-10-19T18:58:49.014" v="629" actId="27614"/>
          <ac:picMkLst>
            <pc:docMk/>
            <pc:sldMk cId="243517376" sldId="256"/>
            <ac:picMk id="7" creationId="{7C81FE54-8B27-487A-BEDC-93C227CE6B5C}"/>
          </ac:picMkLst>
        </pc:picChg>
        <pc:picChg chg="add del mod ord">
          <ac:chgData name="Dylan Volman" userId="e0835e6bbd9bded1" providerId="LiveId" clId="{459B82E2-5E47-4FB3-941B-A8E388F86194}" dt="2022-10-19T18:58:11.799" v="620" actId="478"/>
          <ac:picMkLst>
            <pc:docMk/>
            <pc:sldMk cId="243517376" sldId="256"/>
            <ac:picMk id="8" creationId="{E98A5166-5A75-42FA-8B63-6C9371FD0499}"/>
          </ac:picMkLst>
        </pc:picChg>
        <pc:picChg chg="add del mod">
          <ac:chgData name="Dylan Volman" userId="e0835e6bbd9bded1" providerId="LiveId" clId="{459B82E2-5E47-4FB3-941B-A8E388F86194}" dt="2022-10-19T18:58:56.435" v="631" actId="478"/>
          <ac:picMkLst>
            <pc:docMk/>
            <pc:sldMk cId="243517376" sldId="256"/>
            <ac:picMk id="12" creationId="{ABCAD3D4-0762-439D-B223-45C62C529B95}"/>
          </ac:picMkLst>
        </pc:picChg>
        <pc:picChg chg="add del mod">
          <ac:chgData name="Dylan Volman" userId="e0835e6bbd9bded1" providerId="LiveId" clId="{459B82E2-5E47-4FB3-941B-A8E388F86194}" dt="2022-10-19T18:59:39.211" v="636" actId="478"/>
          <ac:picMkLst>
            <pc:docMk/>
            <pc:sldMk cId="243517376" sldId="256"/>
            <ac:picMk id="14" creationId="{B40179C1-7EDD-4FD0-9489-80BAC4DD3DE3}"/>
          </ac:picMkLst>
        </pc:picChg>
        <pc:picChg chg="add mod">
          <ac:chgData name="Dylan Volman" userId="e0835e6bbd9bded1" providerId="LiveId" clId="{459B82E2-5E47-4FB3-941B-A8E388F86194}" dt="2022-10-19T19:00:00.031" v="638" actId="26606"/>
          <ac:picMkLst>
            <pc:docMk/>
            <pc:sldMk cId="243517376" sldId="256"/>
            <ac:picMk id="16" creationId="{8464B593-9863-44EC-ABD2-E76BD3CB2063}"/>
          </ac:picMkLst>
        </pc:picChg>
        <pc:picChg chg="add del mod">
          <ac:chgData name="Dylan Volman" userId="e0835e6bbd9bded1" providerId="LiveId" clId="{459B82E2-5E47-4FB3-941B-A8E388F86194}" dt="2022-10-19T18:57:49.853" v="613" actId="478"/>
          <ac:picMkLst>
            <pc:docMk/>
            <pc:sldMk cId="243517376" sldId="256"/>
            <ac:picMk id="71" creationId="{0C46B943-7B77-4EA1-8B58-99BD0AAC87DE}"/>
          </ac:picMkLst>
        </pc:picChg>
        <pc:cxnChg chg="add del">
          <ac:chgData name="Dylan Volman" userId="e0835e6bbd9bded1" providerId="LiveId" clId="{459B82E2-5E47-4FB3-941B-A8E388F86194}" dt="2022-10-19T18:33:34.361" v="64" actId="26606"/>
          <ac:cxnSpMkLst>
            <pc:docMk/>
            <pc:sldMk cId="243517376" sldId="256"/>
            <ac:cxnSpMk id="15" creationId="{B6375111-306C-49EA-9DD1-79A2ED78FA30}"/>
          </ac:cxnSpMkLst>
        </pc:cxnChg>
        <pc:cxnChg chg="add del">
          <ac:chgData name="Dylan Volman" userId="e0835e6bbd9bded1" providerId="LiveId" clId="{459B82E2-5E47-4FB3-941B-A8E388F86194}" dt="2022-10-19T18:33:34.983" v="66" actId="26606"/>
          <ac:cxnSpMkLst>
            <pc:docMk/>
            <pc:sldMk cId="243517376" sldId="256"/>
            <ac:cxnSpMk id="17" creationId="{3D83F26F-C55B-4A92-9AFF-4894D14E27C5}"/>
          </ac:cxnSpMkLst>
        </pc:cxnChg>
        <pc:cxnChg chg="add del">
          <ac:chgData name="Dylan Volman" userId="e0835e6bbd9bded1" providerId="LiveId" clId="{459B82E2-5E47-4FB3-941B-A8E388F86194}" dt="2022-10-19T18:58:44.667" v="626" actId="26606"/>
          <ac:cxnSpMkLst>
            <pc:docMk/>
            <pc:sldMk cId="243517376" sldId="256"/>
            <ac:cxnSpMk id="99" creationId="{C41BAEC7-F7B0-4224-8B18-8F74B7D87F0B}"/>
          </ac:cxnSpMkLst>
        </pc:cxnChg>
      </pc:sldChg>
      <pc:sldChg chg="addSp modSp new mod">
        <pc:chgData name="Dylan Volman" userId="e0835e6bbd9bded1" providerId="LiveId" clId="{459B82E2-5E47-4FB3-941B-A8E388F86194}" dt="2022-10-20T09:19:26.331" v="2446" actId="20577"/>
        <pc:sldMkLst>
          <pc:docMk/>
          <pc:sldMk cId="4102731058" sldId="257"/>
        </pc:sldMkLst>
        <pc:spChg chg="mod">
          <ac:chgData name="Dylan Volman" userId="e0835e6bbd9bded1" providerId="LiveId" clId="{459B82E2-5E47-4FB3-941B-A8E388F86194}" dt="2022-10-19T18:39:35.767" v="123" actId="20577"/>
          <ac:spMkLst>
            <pc:docMk/>
            <pc:sldMk cId="4102731058" sldId="257"/>
            <ac:spMk id="2" creationId="{6A88D87B-8608-49AA-B1AA-E3253E99B84D}"/>
          </ac:spMkLst>
        </pc:spChg>
        <pc:spChg chg="mod">
          <ac:chgData name="Dylan Volman" userId="e0835e6bbd9bded1" providerId="LiveId" clId="{459B82E2-5E47-4FB3-941B-A8E388F86194}" dt="2022-10-20T09:19:26.331" v="2446" actId="20577"/>
          <ac:spMkLst>
            <pc:docMk/>
            <pc:sldMk cId="4102731058" sldId="257"/>
            <ac:spMk id="3" creationId="{3F3259C9-FF0C-449B-A43B-712B6280C6AA}"/>
          </ac:spMkLst>
        </pc:spChg>
        <pc:picChg chg="add mod">
          <ac:chgData name="Dylan Volman" userId="e0835e6bbd9bded1" providerId="LiveId" clId="{459B82E2-5E47-4FB3-941B-A8E388F86194}" dt="2022-10-19T19:00:19.648" v="640" actId="1076"/>
          <ac:picMkLst>
            <pc:docMk/>
            <pc:sldMk cId="4102731058" sldId="257"/>
            <ac:picMk id="4" creationId="{13293406-820F-4B5D-A18B-B4855A4263AA}"/>
          </ac:picMkLst>
        </pc:picChg>
      </pc:sldChg>
      <pc:sldChg chg="addSp delSp modSp new mod">
        <pc:chgData name="Dylan Volman" userId="e0835e6bbd9bded1" providerId="LiveId" clId="{459B82E2-5E47-4FB3-941B-A8E388F86194}" dt="2022-10-20T07:26:40.967" v="2152" actId="20577"/>
        <pc:sldMkLst>
          <pc:docMk/>
          <pc:sldMk cId="252197629" sldId="258"/>
        </pc:sldMkLst>
        <pc:spChg chg="mod">
          <ac:chgData name="Dylan Volman" userId="e0835e6bbd9bded1" providerId="LiveId" clId="{459B82E2-5E47-4FB3-941B-A8E388F86194}" dt="2022-10-20T07:26:40.967" v="2152" actId="20577"/>
          <ac:spMkLst>
            <pc:docMk/>
            <pc:sldMk cId="252197629" sldId="258"/>
            <ac:spMk id="2" creationId="{D1A2BBCF-6727-48F8-87B0-66B5B40554B2}"/>
          </ac:spMkLst>
        </pc:spChg>
        <pc:spChg chg="del">
          <ac:chgData name="Dylan Volman" userId="e0835e6bbd9bded1" providerId="LiveId" clId="{459B82E2-5E47-4FB3-941B-A8E388F86194}" dt="2022-10-19T18:46:47.107" v="273" actId="478"/>
          <ac:spMkLst>
            <pc:docMk/>
            <pc:sldMk cId="252197629" sldId="258"/>
            <ac:spMk id="3" creationId="{5BDEAD49-FDED-4525-ABDA-E94FC5C9719B}"/>
          </ac:spMkLst>
        </pc:spChg>
        <pc:spChg chg="add mod">
          <ac:chgData name="Dylan Volman" userId="e0835e6bbd9bded1" providerId="LiveId" clId="{459B82E2-5E47-4FB3-941B-A8E388F86194}" dt="2022-10-19T18:47:59.851" v="321" actId="1076"/>
          <ac:spMkLst>
            <pc:docMk/>
            <pc:sldMk cId="252197629" sldId="258"/>
            <ac:spMk id="4" creationId="{C149AD32-8967-4724-A5B3-C8CE674B2770}"/>
          </ac:spMkLst>
        </pc:spChg>
        <pc:spChg chg="add mod">
          <ac:chgData name="Dylan Volman" userId="e0835e6bbd9bded1" providerId="LiveId" clId="{459B82E2-5E47-4FB3-941B-A8E388F86194}" dt="2022-10-19T18:48:10.010" v="324" actId="1076"/>
          <ac:spMkLst>
            <pc:docMk/>
            <pc:sldMk cId="252197629" sldId="258"/>
            <ac:spMk id="5" creationId="{8FE5F1A3-5BA0-42E2-A597-F1E005CCFDA3}"/>
          </ac:spMkLst>
        </pc:spChg>
        <pc:spChg chg="add mod">
          <ac:chgData name="Dylan Volman" userId="e0835e6bbd9bded1" providerId="LiveId" clId="{459B82E2-5E47-4FB3-941B-A8E388F86194}" dt="2022-10-19T18:48:06.859" v="323" actId="1076"/>
          <ac:spMkLst>
            <pc:docMk/>
            <pc:sldMk cId="252197629" sldId="258"/>
            <ac:spMk id="6" creationId="{B163DBED-B6EF-4994-B97D-370E797A6F92}"/>
          </ac:spMkLst>
        </pc:spChg>
        <pc:spChg chg="add mod">
          <ac:chgData name="Dylan Volman" userId="e0835e6bbd9bded1" providerId="LiveId" clId="{459B82E2-5E47-4FB3-941B-A8E388F86194}" dt="2022-10-19T19:09:49.268" v="810" actId="20577"/>
          <ac:spMkLst>
            <pc:docMk/>
            <pc:sldMk cId="252197629" sldId="258"/>
            <ac:spMk id="7" creationId="{01B072D3-F8C6-4B45-BCC1-4C54CBD83275}"/>
          </ac:spMkLst>
        </pc:spChg>
        <pc:spChg chg="add mod">
          <ac:chgData name="Dylan Volman" userId="e0835e6bbd9bded1" providerId="LiveId" clId="{459B82E2-5E47-4FB3-941B-A8E388F86194}" dt="2022-10-19T19:10:01.762" v="815" actId="20577"/>
          <ac:spMkLst>
            <pc:docMk/>
            <pc:sldMk cId="252197629" sldId="258"/>
            <ac:spMk id="8" creationId="{070F4970-2A0A-472C-B5B1-FFAE187C4CE0}"/>
          </ac:spMkLst>
        </pc:spChg>
        <pc:spChg chg="add mod">
          <ac:chgData name="Dylan Volman" userId="e0835e6bbd9bded1" providerId="LiveId" clId="{459B82E2-5E47-4FB3-941B-A8E388F86194}" dt="2022-10-19T19:10:37.174" v="821" actId="20577"/>
          <ac:spMkLst>
            <pc:docMk/>
            <pc:sldMk cId="252197629" sldId="258"/>
            <ac:spMk id="9" creationId="{295C6E68-3846-4A7B-9390-2774A4E8C56E}"/>
          </ac:spMkLst>
        </pc:spChg>
        <pc:picChg chg="add del mod">
          <ac:chgData name="Dylan Volman" userId="e0835e6bbd9bded1" providerId="LiveId" clId="{459B82E2-5E47-4FB3-941B-A8E388F86194}" dt="2022-10-19T18:57:21.728" v="607" actId="478"/>
          <ac:picMkLst>
            <pc:docMk/>
            <pc:sldMk cId="252197629" sldId="258"/>
            <ac:picMk id="10" creationId="{455CF722-B021-406F-A58A-5CA38BAC3B9D}"/>
          </ac:picMkLst>
        </pc:picChg>
        <pc:picChg chg="add mod">
          <ac:chgData name="Dylan Volman" userId="e0835e6bbd9bded1" providerId="LiveId" clId="{459B82E2-5E47-4FB3-941B-A8E388F86194}" dt="2022-10-19T19:00:27.846" v="641" actId="1076"/>
          <ac:picMkLst>
            <pc:docMk/>
            <pc:sldMk cId="252197629" sldId="258"/>
            <ac:picMk id="11" creationId="{C4B2C6DE-E3D0-413B-9ED5-90EE5DA6C13B}"/>
          </ac:picMkLst>
        </pc:picChg>
      </pc:sldChg>
      <pc:sldChg chg="addSp delSp modSp new del mod setBg setClrOvrMap">
        <pc:chgData name="Dylan Volman" userId="e0835e6bbd9bded1" providerId="LiveId" clId="{459B82E2-5E47-4FB3-941B-A8E388F86194}" dt="2022-10-19T19:21:25.038" v="931" actId="47"/>
        <pc:sldMkLst>
          <pc:docMk/>
          <pc:sldMk cId="2603334661" sldId="259"/>
        </pc:sldMkLst>
        <pc:spChg chg="mod">
          <ac:chgData name="Dylan Volman" userId="e0835e6bbd9bded1" providerId="LiveId" clId="{459B82E2-5E47-4FB3-941B-A8E388F86194}" dt="2022-10-19T19:21:17.442" v="930" actId="20577"/>
          <ac:spMkLst>
            <pc:docMk/>
            <pc:sldMk cId="2603334661" sldId="259"/>
            <ac:spMk id="2" creationId="{C116A43B-0656-447B-A5A1-D6841D400D99}"/>
          </ac:spMkLst>
        </pc:spChg>
        <pc:spChg chg="del">
          <ac:chgData name="Dylan Volman" userId="e0835e6bbd9bded1" providerId="LiveId" clId="{459B82E2-5E47-4FB3-941B-A8E388F86194}" dt="2022-10-19T19:11:46.837" v="860"/>
          <ac:spMkLst>
            <pc:docMk/>
            <pc:sldMk cId="2603334661" sldId="259"/>
            <ac:spMk id="3" creationId="{72A8B280-1B35-40BB-8910-24892CF827BE}"/>
          </ac:spMkLst>
        </pc:spChg>
        <pc:spChg chg="add">
          <ac:chgData name="Dylan Volman" userId="e0835e6bbd9bded1" providerId="LiveId" clId="{459B82E2-5E47-4FB3-941B-A8E388F86194}" dt="2022-10-19T19:11:50.310" v="861" actId="26606"/>
          <ac:spMkLst>
            <pc:docMk/>
            <pc:sldMk cId="2603334661" sldId="259"/>
            <ac:spMk id="9" creationId="{E49CC64F-7275-4E33-961B-0C5CDC439875}"/>
          </ac:spMkLst>
        </pc:spChg>
        <pc:picChg chg="add mod">
          <ac:chgData name="Dylan Volman" userId="e0835e6bbd9bded1" providerId="LiveId" clId="{459B82E2-5E47-4FB3-941B-A8E388F86194}" dt="2022-10-19T19:11:50.310" v="861" actId="26606"/>
          <ac:picMkLst>
            <pc:docMk/>
            <pc:sldMk cId="2603334661" sldId="259"/>
            <ac:picMk id="4" creationId="{D3E963D2-20FB-4A3A-9EA1-82F067820E6D}"/>
          </ac:picMkLst>
        </pc:picChg>
      </pc:sldChg>
      <pc:sldChg chg="addSp delSp modSp new mod setBg setClrOvrMap">
        <pc:chgData name="Dylan Volman" userId="e0835e6bbd9bded1" providerId="LiveId" clId="{459B82E2-5E47-4FB3-941B-A8E388F86194}" dt="2022-10-19T19:41:19.993" v="1344" actId="1076"/>
        <pc:sldMkLst>
          <pc:docMk/>
          <pc:sldMk cId="441039999" sldId="260"/>
        </pc:sldMkLst>
        <pc:spChg chg="mod ord">
          <ac:chgData name="Dylan Volman" userId="e0835e6bbd9bded1" providerId="LiveId" clId="{459B82E2-5E47-4FB3-941B-A8E388F86194}" dt="2022-10-19T19:29:59.902" v="1271" actId="14100"/>
          <ac:spMkLst>
            <pc:docMk/>
            <pc:sldMk cId="441039999" sldId="260"/>
            <ac:spMk id="2" creationId="{EA5C7199-DC8C-411F-BACB-1CB6AE14AD0B}"/>
          </ac:spMkLst>
        </pc:spChg>
        <pc:spChg chg="add del">
          <ac:chgData name="Dylan Volman" userId="e0835e6bbd9bded1" providerId="LiveId" clId="{459B82E2-5E47-4FB3-941B-A8E388F86194}" dt="2022-10-19T19:22:14.295" v="947" actId="26606"/>
          <ac:spMkLst>
            <pc:docMk/>
            <pc:sldMk cId="441039999" sldId="260"/>
            <ac:spMk id="3" creationId="{66554404-FEBA-43A8-AE0E-43F906D026EA}"/>
          </ac:spMkLst>
        </pc:spChg>
        <pc:spChg chg="add del">
          <ac:chgData name="Dylan Volman" userId="e0835e6bbd9bded1" providerId="LiveId" clId="{459B82E2-5E47-4FB3-941B-A8E388F86194}" dt="2022-10-19T19:22:08.013" v="936" actId="26606"/>
          <ac:spMkLst>
            <pc:docMk/>
            <pc:sldMk cId="441039999" sldId="260"/>
            <ac:spMk id="9" creationId="{44B42A97-2187-442B-BB48-39526296DA52}"/>
          </ac:spMkLst>
        </pc:spChg>
        <pc:spChg chg="add del">
          <ac:chgData name="Dylan Volman" userId="e0835e6bbd9bded1" providerId="LiveId" clId="{459B82E2-5E47-4FB3-941B-A8E388F86194}" dt="2022-10-19T19:22:08.013" v="936" actId="26606"/>
          <ac:spMkLst>
            <pc:docMk/>
            <pc:sldMk cId="441039999" sldId="260"/>
            <ac:spMk id="11" creationId="{F40CA114-B78B-4E3B-A785-96745276B6FB}"/>
          </ac:spMkLst>
        </pc:spChg>
        <pc:spChg chg="add del">
          <ac:chgData name="Dylan Volman" userId="e0835e6bbd9bded1" providerId="LiveId" clId="{459B82E2-5E47-4FB3-941B-A8E388F86194}" dt="2022-10-19T19:22:08.013" v="936" actId="26606"/>
          <ac:spMkLst>
            <pc:docMk/>
            <pc:sldMk cId="441039999" sldId="260"/>
            <ac:spMk id="13" creationId="{1B1D834C-2707-49B0-A3CE-334D83DFF044}"/>
          </ac:spMkLst>
        </pc:spChg>
        <pc:spChg chg="add del">
          <ac:chgData name="Dylan Volman" userId="e0835e6bbd9bded1" providerId="LiveId" clId="{459B82E2-5E47-4FB3-941B-A8E388F86194}" dt="2022-10-19T19:22:08.521" v="938" actId="26606"/>
          <ac:spMkLst>
            <pc:docMk/>
            <pc:sldMk cId="441039999" sldId="260"/>
            <ac:spMk id="15" creationId="{86295E7F-EA66-480B-B001-C8BE7CD61903}"/>
          </ac:spMkLst>
        </pc:spChg>
        <pc:spChg chg="add del">
          <ac:chgData name="Dylan Volman" userId="e0835e6bbd9bded1" providerId="LiveId" clId="{459B82E2-5E47-4FB3-941B-A8E388F86194}" dt="2022-10-19T19:22:09.740" v="940" actId="26606"/>
          <ac:spMkLst>
            <pc:docMk/>
            <pc:sldMk cId="441039999" sldId="260"/>
            <ac:spMk id="18" creationId="{5E8D2E83-FB3A-40E7-A9E5-7AB389D612B4}"/>
          </ac:spMkLst>
        </pc:spChg>
        <pc:spChg chg="add del">
          <ac:chgData name="Dylan Volman" userId="e0835e6bbd9bded1" providerId="LiveId" clId="{459B82E2-5E47-4FB3-941B-A8E388F86194}" dt="2022-10-19T19:22:09.740" v="940" actId="26606"/>
          <ac:spMkLst>
            <pc:docMk/>
            <pc:sldMk cId="441039999" sldId="260"/>
            <ac:spMk id="19" creationId="{66554404-FEBA-43A8-AE0E-43F906D026EA}"/>
          </ac:spMkLst>
        </pc:spChg>
        <pc:spChg chg="add del">
          <ac:chgData name="Dylan Volman" userId="e0835e6bbd9bded1" providerId="LiveId" clId="{459B82E2-5E47-4FB3-941B-A8E388F86194}" dt="2022-10-19T19:22:11.431" v="942" actId="26606"/>
          <ac:spMkLst>
            <pc:docMk/>
            <pc:sldMk cId="441039999" sldId="260"/>
            <ac:spMk id="21" creationId="{C3896A03-3945-419A-B66B-4EE266EDD152}"/>
          </ac:spMkLst>
        </pc:spChg>
        <pc:spChg chg="add del">
          <ac:chgData name="Dylan Volman" userId="e0835e6bbd9bded1" providerId="LiveId" clId="{459B82E2-5E47-4FB3-941B-A8E388F86194}" dt="2022-10-19T19:22:11.431" v="942" actId="26606"/>
          <ac:spMkLst>
            <pc:docMk/>
            <pc:sldMk cId="441039999" sldId="260"/>
            <ac:spMk id="22" creationId="{B34F5AD2-EDBD-4BBD-A55C-EAFFD0C7097A}"/>
          </ac:spMkLst>
        </pc:spChg>
        <pc:spChg chg="add del">
          <ac:chgData name="Dylan Volman" userId="e0835e6bbd9bded1" providerId="LiveId" clId="{459B82E2-5E47-4FB3-941B-A8E388F86194}" dt="2022-10-19T19:22:11.431" v="942" actId="26606"/>
          <ac:spMkLst>
            <pc:docMk/>
            <pc:sldMk cId="441039999" sldId="260"/>
            <ac:spMk id="23" creationId="{450D3AD2-FA80-415F-A9CE-54D884561CD7}"/>
          </ac:spMkLst>
        </pc:spChg>
        <pc:spChg chg="add del">
          <ac:chgData name="Dylan Volman" userId="e0835e6bbd9bded1" providerId="LiveId" clId="{459B82E2-5E47-4FB3-941B-A8E388F86194}" dt="2022-10-19T19:22:11.431" v="942" actId="26606"/>
          <ac:spMkLst>
            <pc:docMk/>
            <pc:sldMk cId="441039999" sldId="260"/>
            <ac:spMk id="24" creationId="{66554404-FEBA-43A8-AE0E-43F906D026EA}"/>
          </ac:spMkLst>
        </pc:spChg>
        <pc:spChg chg="add del">
          <ac:chgData name="Dylan Volman" userId="e0835e6bbd9bded1" providerId="LiveId" clId="{459B82E2-5E47-4FB3-941B-A8E388F86194}" dt="2022-10-19T19:22:13.539" v="944" actId="26606"/>
          <ac:spMkLst>
            <pc:docMk/>
            <pc:sldMk cId="441039999" sldId="260"/>
            <ac:spMk id="26" creationId="{04812C46-200A-4DEB-A05E-3ED6C68C2387}"/>
          </ac:spMkLst>
        </pc:spChg>
        <pc:spChg chg="add del">
          <ac:chgData name="Dylan Volman" userId="e0835e6bbd9bded1" providerId="LiveId" clId="{459B82E2-5E47-4FB3-941B-A8E388F86194}" dt="2022-10-19T19:22:13.539" v="944" actId="26606"/>
          <ac:spMkLst>
            <pc:docMk/>
            <pc:sldMk cId="441039999" sldId="260"/>
            <ac:spMk id="27" creationId="{D1EA859B-E555-4109-94F3-6700E046E008}"/>
          </ac:spMkLst>
        </pc:spChg>
        <pc:spChg chg="add del">
          <ac:chgData name="Dylan Volman" userId="e0835e6bbd9bded1" providerId="LiveId" clId="{459B82E2-5E47-4FB3-941B-A8E388F86194}" dt="2022-10-19T19:22:13.539" v="944" actId="26606"/>
          <ac:spMkLst>
            <pc:docMk/>
            <pc:sldMk cId="441039999" sldId="260"/>
            <ac:spMk id="28" creationId="{66554404-FEBA-43A8-AE0E-43F906D026EA}"/>
          </ac:spMkLst>
        </pc:spChg>
        <pc:spChg chg="add del">
          <ac:chgData name="Dylan Volman" userId="e0835e6bbd9bded1" providerId="LiveId" clId="{459B82E2-5E47-4FB3-941B-A8E388F86194}" dt="2022-10-19T19:22:14.289" v="946" actId="26606"/>
          <ac:spMkLst>
            <pc:docMk/>
            <pc:sldMk cId="441039999" sldId="260"/>
            <ac:spMk id="30" creationId="{04812C46-200A-4DEB-A05E-3ED6C68C2387}"/>
          </ac:spMkLst>
        </pc:spChg>
        <pc:spChg chg="add del">
          <ac:chgData name="Dylan Volman" userId="e0835e6bbd9bded1" providerId="LiveId" clId="{459B82E2-5E47-4FB3-941B-A8E388F86194}" dt="2022-10-19T19:22:14.289" v="946" actId="26606"/>
          <ac:spMkLst>
            <pc:docMk/>
            <pc:sldMk cId="441039999" sldId="260"/>
            <ac:spMk id="31" creationId="{D1EA859B-E555-4109-94F3-6700E046E008}"/>
          </ac:spMkLst>
        </pc:spChg>
        <pc:spChg chg="add del">
          <ac:chgData name="Dylan Volman" userId="e0835e6bbd9bded1" providerId="LiveId" clId="{459B82E2-5E47-4FB3-941B-A8E388F86194}" dt="2022-10-19T19:22:14.289" v="946" actId="26606"/>
          <ac:spMkLst>
            <pc:docMk/>
            <pc:sldMk cId="441039999" sldId="260"/>
            <ac:spMk id="32" creationId="{66554404-FEBA-43A8-AE0E-43F906D026EA}"/>
          </ac:spMkLst>
        </pc:spChg>
        <pc:spChg chg="add">
          <ac:chgData name="Dylan Volman" userId="e0835e6bbd9bded1" providerId="LiveId" clId="{459B82E2-5E47-4FB3-941B-A8E388F86194}" dt="2022-10-19T19:22:14.295" v="947" actId="26606"/>
          <ac:spMkLst>
            <pc:docMk/>
            <pc:sldMk cId="441039999" sldId="260"/>
            <ac:spMk id="34" creationId="{04812C46-200A-4DEB-A05E-3ED6C68C2387}"/>
          </ac:spMkLst>
        </pc:spChg>
        <pc:spChg chg="add">
          <ac:chgData name="Dylan Volman" userId="e0835e6bbd9bded1" providerId="LiveId" clId="{459B82E2-5E47-4FB3-941B-A8E388F86194}" dt="2022-10-19T19:22:14.295" v="947" actId="26606"/>
          <ac:spMkLst>
            <pc:docMk/>
            <pc:sldMk cId="441039999" sldId="260"/>
            <ac:spMk id="35" creationId="{D1EA859B-E555-4109-94F3-6700E046E008}"/>
          </ac:spMkLst>
        </pc:spChg>
        <pc:spChg chg="add mod">
          <ac:chgData name="Dylan Volman" userId="e0835e6bbd9bded1" providerId="LiveId" clId="{459B82E2-5E47-4FB3-941B-A8E388F86194}" dt="2022-10-19T19:28:30.402" v="1223" actId="20577"/>
          <ac:spMkLst>
            <pc:docMk/>
            <pc:sldMk cId="441039999" sldId="260"/>
            <ac:spMk id="36" creationId="{66554404-FEBA-43A8-AE0E-43F906D026EA}"/>
          </ac:spMkLst>
        </pc:spChg>
        <pc:picChg chg="add mod">
          <ac:chgData name="Dylan Volman" userId="e0835e6bbd9bded1" providerId="LiveId" clId="{459B82E2-5E47-4FB3-941B-A8E388F86194}" dt="2022-10-19T19:29:21.972" v="1249" actId="1076"/>
          <ac:picMkLst>
            <pc:docMk/>
            <pc:sldMk cId="441039999" sldId="260"/>
            <ac:picMk id="4" creationId="{B622FE5C-BC53-4FE1-BC7C-1CC3569FA461}"/>
          </ac:picMkLst>
        </pc:picChg>
        <pc:picChg chg="add mod">
          <ac:chgData name="Dylan Volman" userId="e0835e6bbd9bded1" providerId="LiveId" clId="{459B82E2-5E47-4FB3-941B-A8E388F86194}" dt="2022-10-19T19:41:19.993" v="1344" actId="1076"/>
          <ac:picMkLst>
            <pc:docMk/>
            <pc:sldMk cId="441039999" sldId="260"/>
            <ac:picMk id="25" creationId="{B38BAC90-B95E-4A3D-9980-D136021C0671}"/>
          </ac:picMkLst>
        </pc:picChg>
        <pc:cxnChg chg="add del">
          <ac:chgData name="Dylan Volman" userId="e0835e6bbd9bded1" providerId="LiveId" clId="{459B82E2-5E47-4FB3-941B-A8E388F86194}" dt="2022-10-19T19:22:08.521" v="938" actId="26606"/>
          <ac:cxnSpMkLst>
            <pc:docMk/>
            <pc:sldMk cId="441039999" sldId="260"/>
            <ac:cxnSpMk id="16" creationId="{E126E481-B945-4179-BD79-05E96E9B29E1}"/>
          </ac:cxnSpMkLst>
        </pc:cxnChg>
      </pc:sldChg>
      <pc:sldChg chg="addSp delSp modSp new mod setBg">
        <pc:chgData name="Dylan Volman" userId="e0835e6bbd9bded1" providerId="LiveId" clId="{459B82E2-5E47-4FB3-941B-A8E388F86194}" dt="2022-10-20T09:18:02.835" v="2431" actId="20577"/>
        <pc:sldMkLst>
          <pc:docMk/>
          <pc:sldMk cId="1808457177" sldId="261"/>
        </pc:sldMkLst>
        <pc:spChg chg="mod">
          <ac:chgData name="Dylan Volman" userId="e0835e6bbd9bded1" providerId="LiveId" clId="{459B82E2-5E47-4FB3-941B-A8E388F86194}" dt="2022-10-20T09:18:02.835" v="2431" actId="20577"/>
          <ac:spMkLst>
            <pc:docMk/>
            <pc:sldMk cId="1808457177" sldId="261"/>
            <ac:spMk id="2" creationId="{EC90792A-6183-42B4-9C34-7D60992A0A7C}"/>
          </ac:spMkLst>
        </pc:spChg>
        <pc:spChg chg="del">
          <ac:chgData name="Dylan Volman" userId="e0835e6bbd9bded1" providerId="LiveId" clId="{459B82E2-5E47-4FB3-941B-A8E388F86194}" dt="2022-10-19T19:37:49.189" v="1329"/>
          <ac:spMkLst>
            <pc:docMk/>
            <pc:sldMk cId="1808457177" sldId="261"/>
            <ac:spMk id="3" creationId="{8B5A5D85-AC02-43B9-BA77-31AED786A172}"/>
          </ac:spMkLst>
        </pc:spChg>
        <pc:spChg chg="add del">
          <ac:chgData name="Dylan Volman" userId="e0835e6bbd9bded1" providerId="LiveId" clId="{459B82E2-5E47-4FB3-941B-A8E388F86194}" dt="2022-10-19T19:38:38.086" v="1339" actId="26606"/>
          <ac:spMkLst>
            <pc:docMk/>
            <pc:sldMk cId="1808457177" sldId="261"/>
            <ac:spMk id="9" creationId="{6753252F-4873-4F63-801D-CC719279A7D5}"/>
          </ac:spMkLst>
        </pc:spChg>
        <pc:spChg chg="add del">
          <ac:chgData name="Dylan Volman" userId="e0835e6bbd9bded1" providerId="LiveId" clId="{459B82E2-5E47-4FB3-941B-A8E388F86194}" dt="2022-10-19T19:38:38.086" v="1339" actId="26606"/>
          <ac:spMkLst>
            <pc:docMk/>
            <pc:sldMk cId="1808457177" sldId="261"/>
            <ac:spMk id="11" creationId="{047C8CCB-F95D-4249-92DD-651249D3535A}"/>
          </ac:spMkLst>
        </pc:spChg>
        <pc:spChg chg="add">
          <ac:chgData name="Dylan Volman" userId="e0835e6bbd9bded1" providerId="LiveId" clId="{459B82E2-5E47-4FB3-941B-A8E388F86194}" dt="2022-10-19T19:38:38.086" v="1339" actId="26606"/>
          <ac:spMkLst>
            <pc:docMk/>
            <pc:sldMk cId="1808457177" sldId="261"/>
            <ac:spMk id="16" creationId="{6753252F-4873-4F63-801D-CC719279A7D5}"/>
          </ac:spMkLst>
        </pc:spChg>
        <pc:spChg chg="add">
          <ac:chgData name="Dylan Volman" userId="e0835e6bbd9bded1" providerId="LiveId" clId="{459B82E2-5E47-4FB3-941B-A8E388F86194}" dt="2022-10-19T19:38:38.086" v="1339" actId="26606"/>
          <ac:spMkLst>
            <pc:docMk/>
            <pc:sldMk cId="1808457177" sldId="261"/>
            <ac:spMk id="18" creationId="{047C8CCB-F95D-4249-92DD-651249D3535A}"/>
          </ac:spMkLst>
        </pc:spChg>
        <pc:picChg chg="add mod modCrop">
          <ac:chgData name="Dylan Volman" userId="e0835e6bbd9bded1" providerId="LiveId" clId="{459B82E2-5E47-4FB3-941B-A8E388F86194}" dt="2022-10-19T19:38:38.086" v="1339" actId="26606"/>
          <ac:picMkLst>
            <pc:docMk/>
            <pc:sldMk cId="1808457177" sldId="261"/>
            <ac:picMk id="4" creationId="{117E3BB9-5FA9-4F83-A996-87D044805C2C}"/>
          </ac:picMkLst>
        </pc:picChg>
        <pc:picChg chg="add mod">
          <ac:chgData name="Dylan Volman" userId="e0835e6bbd9bded1" providerId="LiveId" clId="{459B82E2-5E47-4FB3-941B-A8E388F86194}" dt="2022-10-19T19:38:55.375" v="1341" actId="1076"/>
          <ac:picMkLst>
            <pc:docMk/>
            <pc:sldMk cId="1808457177" sldId="261"/>
            <ac:picMk id="10" creationId="{5B3C8294-6C1A-4DE9-BC0D-8A667916C84A}"/>
          </ac:picMkLst>
        </pc:picChg>
      </pc:sldChg>
      <pc:sldChg chg="addSp delSp modSp new mod setBg">
        <pc:chgData name="Dylan Volman" userId="e0835e6bbd9bded1" providerId="LiveId" clId="{459B82E2-5E47-4FB3-941B-A8E388F86194}" dt="2022-10-20T09:17:45.585" v="2424" actId="255"/>
        <pc:sldMkLst>
          <pc:docMk/>
          <pc:sldMk cId="1926349618" sldId="262"/>
        </pc:sldMkLst>
        <pc:spChg chg="mod ord">
          <ac:chgData name="Dylan Volman" userId="e0835e6bbd9bded1" providerId="LiveId" clId="{459B82E2-5E47-4FB3-941B-A8E388F86194}" dt="2022-10-20T09:17:45.585" v="2424" actId="255"/>
          <ac:spMkLst>
            <pc:docMk/>
            <pc:sldMk cId="1926349618" sldId="262"/>
            <ac:spMk id="2" creationId="{36D99732-D953-48A4-AB37-6AC09DA46085}"/>
          </ac:spMkLst>
        </pc:spChg>
        <pc:spChg chg="del">
          <ac:chgData name="Dylan Volman" userId="e0835e6bbd9bded1" providerId="LiveId" clId="{459B82E2-5E47-4FB3-941B-A8E388F86194}" dt="2022-10-19T19:33:26.355" v="1318"/>
          <ac:spMkLst>
            <pc:docMk/>
            <pc:sldMk cId="1926349618" sldId="262"/>
            <ac:spMk id="3" creationId="{DE1B78C7-E77A-4B71-8E74-172BA2A48794}"/>
          </ac:spMkLst>
        </pc:spChg>
        <pc:spChg chg="add del">
          <ac:chgData name="Dylan Volman" userId="e0835e6bbd9bded1" providerId="LiveId" clId="{459B82E2-5E47-4FB3-941B-A8E388F86194}" dt="2022-10-19T19:33:51.557" v="1323" actId="26606"/>
          <ac:spMkLst>
            <pc:docMk/>
            <pc:sldMk cId="1926349618" sldId="262"/>
            <ac:spMk id="8" creationId="{9A1D1B35-4D01-C383-7959-F72F28739992}"/>
          </ac:spMkLst>
        </pc:spChg>
        <pc:spChg chg="add del">
          <ac:chgData name="Dylan Volman" userId="e0835e6bbd9bded1" providerId="LiveId" clId="{459B82E2-5E47-4FB3-941B-A8E388F86194}" dt="2022-10-19T19:33:50.686" v="1321" actId="26606"/>
          <ac:spMkLst>
            <pc:docMk/>
            <pc:sldMk cId="1926349618" sldId="262"/>
            <ac:spMk id="9" creationId="{68AF5748-FED8-45BA-8631-26D1D10F3246}"/>
          </ac:spMkLst>
        </pc:spChg>
        <pc:spChg chg="add del">
          <ac:chgData name="Dylan Volman" userId="e0835e6bbd9bded1" providerId="LiveId" clId="{459B82E2-5E47-4FB3-941B-A8E388F86194}" dt="2022-10-19T19:33:50.686" v="1321" actId="26606"/>
          <ac:spMkLst>
            <pc:docMk/>
            <pc:sldMk cId="1926349618" sldId="262"/>
            <ac:spMk id="11" creationId="{AF2F604E-43BE-4DC3-B983-E071523364F8}"/>
          </ac:spMkLst>
        </pc:spChg>
        <pc:spChg chg="add del">
          <ac:chgData name="Dylan Volman" userId="e0835e6bbd9bded1" providerId="LiveId" clId="{459B82E2-5E47-4FB3-941B-A8E388F86194}" dt="2022-10-19T19:33:50.686" v="1321" actId="26606"/>
          <ac:spMkLst>
            <pc:docMk/>
            <pc:sldMk cId="1926349618" sldId="262"/>
            <ac:spMk id="13" creationId="{08C9B587-E65E-4B52-B37C-ABEBB6E87928}"/>
          </ac:spMkLst>
        </pc:spChg>
        <pc:spChg chg="add del">
          <ac:chgData name="Dylan Volman" userId="e0835e6bbd9bded1" providerId="LiveId" clId="{459B82E2-5E47-4FB3-941B-A8E388F86194}" dt="2022-10-19T19:33:51.557" v="1323" actId="26606"/>
          <ac:spMkLst>
            <pc:docMk/>
            <pc:sldMk cId="1926349618" sldId="262"/>
            <ac:spMk id="15" creationId="{04812C46-200A-4DEB-A05E-3ED6C68C2387}"/>
          </ac:spMkLst>
        </pc:spChg>
        <pc:spChg chg="add del">
          <ac:chgData name="Dylan Volman" userId="e0835e6bbd9bded1" providerId="LiveId" clId="{459B82E2-5E47-4FB3-941B-A8E388F86194}" dt="2022-10-19T19:33:51.557" v="1323" actId="26606"/>
          <ac:spMkLst>
            <pc:docMk/>
            <pc:sldMk cId="1926349618" sldId="262"/>
            <ac:spMk id="16" creationId="{D1EA859B-E555-4109-94F3-6700E046E008}"/>
          </ac:spMkLst>
        </pc:spChg>
        <pc:spChg chg="add del">
          <ac:chgData name="Dylan Volman" userId="e0835e6bbd9bded1" providerId="LiveId" clId="{459B82E2-5E47-4FB3-941B-A8E388F86194}" dt="2022-10-19T19:34:00.830" v="1325" actId="26606"/>
          <ac:spMkLst>
            <pc:docMk/>
            <pc:sldMk cId="1926349618" sldId="262"/>
            <ac:spMk id="18" creationId="{68AF5748-FED8-45BA-8631-26D1D10F3246}"/>
          </ac:spMkLst>
        </pc:spChg>
        <pc:spChg chg="add del">
          <ac:chgData name="Dylan Volman" userId="e0835e6bbd9bded1" providerId="LiveId" clId="{459B82E2-5E47-4FB3-941B-A8E388F86194}" dt="2022-10-19T19:34:00.830" v="1325" actId="26606"/>
          <ac:spMkLst>
            <pc:docMk/>
            <pc:sldMk cId="1926349618" sldId="262"/>
            <ac:spMk id="19" creationId="{AF2F604E-43BE-4DC3-B983-E071523364F8}"/>
          </ac:spMkLst>
        </pc:spChg>
        <pc:spChg chg="add del">
          <ac:chgData name="Dylan Volman" userId="e0835e6bbd9bded1" providerId="LiveId" clId="{459B82E2-5E47-4FB3-941B-A8E388F86194}" dt="2022-10-19T19:34:00.830" v="1325" actId="26606"/>
          <ac:spMkLst>
            <pc:docMk/>
            <pc:sldMk cId="1926349618" sldId="262"/>
            <ac:spMk id="20" creationId="{08C9B587-E65E-4B52-B37C-ABEBB6E87928}"/>
          </ac:spMkLst>
        </pc:spChg>
        <pc:spChg chg="add">
          <ac:chgData name="Dylan Volman" userId="e0835e6bbd9bded1" providerId="LiveId" clId="{459B82E2-5E47-4FB3-941B-A8E388F86194}" dt="2022-10-19T19:34:00.838" v="1326" actId="26606"/>
          <ac:spMkLst>
            <pc:docMk/>
            <pc:sldMk cId="1926349618" sldId="262"/>
            <ac:spMk id="22" creationId="{6753252F-4873-4F63-801D-CC719279A7D5}"/>
          </ac:spMkLst>
        </pc:spChg>
        <pc:spChg chg="add">
          <ac:chgData name="Dylan Volman" userId="e0835e6bbd9bded1" providerId="LiveId" clId="{459B82E2-5E47-4FB3-941B-A8E388F86194}" dt="2022-10-19T19:34:00.838" v="1326" actId="26606"/>
          <ac:spMkLst>
            <pc:docMk/>
            <pc:sldMk cId="1926349618" sldId="262"/>
            <ac:spMk id="23" creationId="{047C8CCB-F95D-4249-92DD-651249D3535A}"/>
          </ac:spMkLst>
        </pc:spChg>
        <pc:picChg chg="add mod">
          <ac:chgData name="Dylan Volman" userId="e0835e6bbd9bded1" providerId="LiveId" clId="{459B82E2-5E47-4FB3-941B-A8E388F86194}" dt="2022-10-19T19:34:00.838" v="1326" actId="26606"/>
          <ac:picMkLst>
            <pc:docMk/>
            <pc:sldMk cId="1926349618" sldId="262"/>
            <ac:picMk id="4" creationId="{26F71B0D-5620-4F2A-87B8-060306908C98}"/>
          </ac:picMkLst>
        </pc:picChg>
        <pc:picChg chg="add mod">
          <ac:chgData name="Dylan Volman" userId="e0835e6bbd9bded1" providerId="LiveId" clId="{459B82E2-5E47-4FB3-941B-A8E388F86194}" dt="2022-10-20T09:15:23.122" v="2412" actId="1076"/>
          <ac:picMkLst>
            <pc:docMk/>
            <pc:sldMk cId="1926349618" sldId="262"/>
            <ac:picMk id="5" creationId="{E17938FC-517B-431F-AC61-BA92B8E10F3D}"/>
          </ac:picMkLst>
        </pc:picChg>
        <pc:picChg chg="add del mod">
          <ac:chgData name="Dylan Volman" userId="e0835e6bbd9bded1" providerId="LiveId" clId="{459B82E2-5E47-4FB3-941B-A8E388F86194}" dt="2022-10-20T09:15:31.457" v="2416"/>
          <ac:picMkLst>
            <pc:docMk/>
            <pc:sldMk cId="1926349618" sldId="262"/>
            <ac:picMk id="21" creationId="{4387F066-4966-4905-87C2-3F9DE3E93778}"/>
          </ac:picMkLst>
        </pc:picChg>
        <pc:picChg chg="add del">
          <ac:chgData name="Dylan Volman" userId="e0835e6bbd9bded1" providerId="LiveId" clId="{459B82E2-5E47-4FB3-941B-A8E388F86194}" dt="2022-10-20T09:15:27.151" v="2414"/>
          <ac:picMkLst>
            <pc:docMk/>
            <pc:sldMk cId="1926349618" sldId="262"/>
            <ac:picMk id="2050" creationId="{3EF2952A-6C3E-47C3-AD65-2F4172A84A1A}"/>
          </ac:picMkLst>
        </pc:picChg>
      </pc:sldChg>
      <pc:sldChg chg="addSp delSp modSp new mod setBg setClrOvrMap">
        <pc:chgData name="Dylan Volman" userId="e0835e6bbd9bded1" providerId="LiveId" clId="{459B82E2-5E47-4FB3-941B-A8E388F86194}" dt="2022-10-20T07:25:35.949" v="2097" actId="1076"/>
        <pc:sldMkLst>
          <pc:docMk/>
          <pc:sldMk cId="1491183268" sldId="263"/>
        </pc:sldMkLst>
        <pc:spChg chg="mod ord">
          <ac:chgData name="Dylan Volman" userId="e0835e6bbd9bded1" providerId="LiveId" clId="{459B82E2-5E47-4FB3-941B-A8E388F86194}" dt="2022-10-20T07:22:47.472" v="1950" actId="1076"/>
          <ac:spMkLst>
            <pc:docMk/>
            <pc:sldMk cId="1491183268" sldId="263"/>
            <ac:spMk id="2" creationId="{C830EF4A-148B-4797-9B9B-D2A72C03055C}"/>
          </ac:spMkLst>
        </pc:spChg>
        <pc:spChg chg="del">
          <ac:chgData name="Dylan Volman" userId="e0835e6bbd9bded1" providerId="LiveId" clId="{459B82E2-5E47-4FB3-941B-A8E388F86194}" dt="2022-10-19T19:43:58.006" v="1386"/>
          <ac:spMkLst>
            <pc:docMk/>
            <pc:sldMk cId="1491183268" sldId="263"/>
            <ac:spMk id="3" creationId="{622310A0-C005-47C3-AD99-B8F4767688A9}"/>
          </ac:spMkLst>
        </pc:spChg>
        <pc:spChg chg="add del ord">
          <ac:chgData name="Dylan Volman" userId="e0835e6bbd9bded1" providerId="LiveId" clId="{459B82E2-5E47-4FB3-941B-A8E388F86194}" dt="2022-10-19T19:49:07.961" v="1419" actId="478"/>
          <ac:spMkLst>
            <pc:docMk/>
            <pc:sldMk cId="1491183268" sldId="263"/>
            <ac:spMk id="8" creationId="{46BA364B-7391-48FC-940F-D1A340B235E0}"/>
          </ac:spMkLst>
        </pc:spChg>
        <pc:spChg chg="add del">
          <ac:chgData name="Dylan Volman" userId="e0835e6bbd9bded1" providerId="LiveId" clId="{459B82E2-5E47-4FB3-941B-A8E388F86194}" dt="2022-10-19T19:45:44.955" v="1392" actId="26606"/>
          <ac:spMkLst>
            <pc:docMk/>
            <pc:sldMk cId="1491183268" sldId="263"/>
            <ac:spMk id="9" creationId="{A98A292A-D8AB-9C87-2202-11389B5D9765}"/>
          </ac:spMkLst>
        </pc:spChg>
        <pc:spChg chg="add del">
          <ac:chgData name="Dylan Volman" userId="e0835e6bbd9bded1" providerId="LiveId" clId="{459B82E2-5E47-4FB3-941B-A8E388F86194}" dt="2022-10-19T19:46:04.518" v="1394" actId="26606"/>
          <ac:spMkLst>
            <pc:docMk/>
            <pc:sldMk cId="1491183268" sldId="263"/>
            <ac:spMk id="10" creationId="{467F378D-A000-47AE-83B2-D9954D8C9423}"/>
          </ac:spMkLst>
        </pc:spChg>
        <pc:spChg chg="add mod">
          <ac:chgData name="Dylan Volman" userId="e0835e6bbd9bded1" providerId="LiveId" clId="{459B82E2-5E47-4FB3-941B-A8E388F86194}" dt="2022-10-20T07:11:31.799" v="1739" actId="1076"/>
          <ac:spMkLst>
            <pc:docMk/>
            <pc:sldMk cId="1491183268" sldId="263"/>
            <ac:spMk id="11" creationId="{E005CC25-9DB0-4697-A174-3A46D69C7E75}"/>
          </ac:spMkLst>
        </pc:spChg>
        <pc:spChg chg="add del">
          <ac:chgData name="Dylan Volman" userId="e0835e6bbd9bded1" providerId="LiveId" clId="{459B82E2-5E47-4FB3-941B-A8E388F86194}" dt="2022-10-19T19:45:44.955" v="1392" actId="26606"/>
          <ac:spMkLst>
            <pc:docMk/>
            <pc:sldMk cId="1491183268" sldId="263"/>
            <ac:spMk id="12" creationId="{0D7B6173-1D58-48E2-83CF-37350F315F75}"/>
          </ac:spMkLst>
        </pc:spChg>
        <pc:spChg chg="add del">
          <ac:chgData name="Dylan Volman" userId="e0835e6bbd9bded1" providerId="LiveId" clId="{459B82E2-5E47-4FB3-941B-A8E388F86194}" dt="2022-10-19T19:45:44.955" v="1392" actId="26606"/>
          <ac:spMkLst>
            <pc:docMk/>
            <pc:sldMk cId="1491183268" sldId="263"/>
            <ac:spMk id="14" creationId="{02EBFA83-D4DB-4CA0-B229-9E44634D7FE9}"/>
          </ac:spMkLst>
        </pc:spChg>
        <pc:spChg chg="add del">
          <ac:chgData name="Dylan Volman" userId="e0835e6bbd9bded1" providerId="LiveId" clId="{459B82E2-5E47-4FB3-941B-A8E388F86194}" dt="2022-10-19T19:45:44.955" v="1392" actId="26606"/>
          <ac:spMkLst>
            <pc:docMk/>
            <pc:sldMk cId="1491183268" sldId="263"/>
            <ac:spMk id="18" creationId="{21BDEC81-16A7-4451-B893-C15000083B77}"/>
          </ac:spMkLst>
        </pc:spChg>
        <pc:spChg chg="add del">
          <ac:chgData name="Dylan Volman" userId="e0835e6bbd9bded1" providerId="LiveId" clId="{459B82E2-5E47-4FB3-941B-A8E388F86194}" dt="2022-10-19T19:45:44.955" v="1392" actId="26606"/>
          <ac:spMkLst>
            <pc:docMk/>
            <pc:sldMk cId="1491183268" sldId="263"/>
            <ac:spMk id="20" creationId="{26A515A1-4D80-430E-BE0A-71A290516A82}"/>
          </ac:spMkLst>
        </pc:spChg>
        <pc:spChg chg="add mod">
          <ac:chgData name="Dylan Volman" userId="e0835e6bbd9bded1" providerId="LiveId" clId="{459B82E2-5E47-4FB3-941B-A8E388F86194}" dt="2022-10-20T07:11:48.757" v="1742" actId="1076"/>
          <ac:spMkLst>
            <pc:docMk/>
            <pc:sldMk cId="1491183268" sldId="263"/>
            <ac:spMk id="21" creationId="{9FEC233C-FF44-4B8D-A16B-643075C4A706}"/>
          </ac:spMkLst>
        </pc:spChg>
        <pc:spChg chg="add del">
          <ac:chgData name="Dylan Volman" userId="e0835e6bbd9bded1" providerId="LiveId" clId="{459B82E2-5E47-4FB3-941B-A8E388F86194}" dt="2022-10-19T19:46:04.518" v="1394" actId="26606"/>
          <ac:spMkLst>
            <pc:docMk/>
            <pc:sldMk cId="1491183268" sldId="263"/>
            <ac:spMk id="22" creationId="{48E26863-5660-4928-984A-CA2CFC8F664D}"/>
          </ac:spMkLst>
        </pc:spChg>
        <pc:spChg chg="add del">
          <ac:chgData name="Dylan Volman" userId="e0835e6bbd9bded1" providerId="LiveId" clId="{459B82E2-5E47-4FB3-941B-A8E388F86194}" dt="2022-10-19T19:46:04.518" v="1394" actId="26606"/>
          <ac:spMkLst>
            <pc:docMk/>
            <pc:sldMk cId="1491183268" sldId="263"/>
            <ac:spMk id="23" creationId="{E7AD7F70-85A5-463C-9B1F-3182B60F8666}"/>
          </ac:spMkLst>
        </pc:spChg>
        <pc:spChg chg="add del">
          <ac:chgData name="Dylan Volman" userId="e0835e6bbd9bded1" providerId="LiveId" clId="{459B82E2-5E47-4FB3-941B-A8E388F86194}" dt="2022-10-19T19:46:04.518" v="1394" actId="26606"/>
          <ac:spMkLst>
            <pc:docMk/>
            <pc:sldMk cId="1491183268" sldId="263"/>
            <ac:spMk id="24" creationId="{13AF7514-9DD7-4ADB-84DF-5D8B61E735FE}"/>
          </ac:spMkLst>
        </pc:spChg>
        <pc:spChg chg="add del">
          <ac:chgData name="Dylan Volman" userId="e0835e6bbd9bded1" providerId="LiveId" clId="{459B82E2-5E47-4FB3-941B-A8E388F86194}" dt="2022-10-19T19:46:04.518" v="1394" actId="26606"/>
          <ac:spMkLst>
            <pc:docMk/>
            <pc:sldMk cId="1491183268" sldId="263"/>
            <ac:spMk id="25" creationId="{D7538F2A-6532-4E38-8354-21841BB0B4E7}"/>
          </ac:spMkLst>
        </pc:spChg>
        <pc:spChg chg="add del mod">
          <ac:chgData name="Dylan Volman" userId="e0835e6bbd9bded1" providerId="LiveId" clId="{459B82E2-5E47-4FB3-941B-A8E388F86194}" dt="2022-10-20T07:08:55.017" v="1504"/>
          <ac:spMkLst>
            <pc:docMk/>
            <pc:sldMk cId="1491183268" sldId="263"/>
            <ac:spMk id="26" creationId="{D39622B4-CE9E-4128-976B-D172EF6464F1}"/>
          </ac:spMkLst>
        </pc:spChg>
        <pc:spChg chg="add del">
          <ac:chgData name="Dylan Volman" userId="e0835e6bbd9bded1" providerId="LiveId" clId="{459B82E2-5E47-4FB3-941B-A8E388F86194}" dt="2022-10-19T19:46:21.941" v="1396" actId="26606"/>
          <ac:spMkLst>
            <pc:docMk/>
            <pc:sldMk cId="1491183268" sldId="263"/>
            <ac:spMk id="27" creationId="{85016AEC-0320-4ED0-8ECB-FE11DDDFE17A}"/>
          </ac:spMkLst>
        </pc:spChg>
        <pc:spChg chg="add del">
          <ac:chgData name="Dylan Volman" userId="e0835e6bbd9bded1" providerId="LiveId" clId="{459B82E2-5E47-4FB3-941B-A8E388F86194}" dt="2022-10-19T19:46:21.941" v="1396" actId="26606"/>
          <ac:spMkLst>
            <pc:docMk/>
            <pc:sldMk cId="1491183268" sldId="263"/>
            <ac:spMk id="28" creationId="{9C48229F-90CC-424E-BDAB-03C0511D3743}"/>
          </ac:spMkLst>
        </pc:spChg>
        <pc:spChg chg="add del">
          <ac:chgData name="Dylan Volman" userId="e0835e6bbd9bded1" providerId="LiveId" clId="{459B82E2-5E47-4FB3-941B-A8E388F86194}" dt="2022-10-19T19:46:21.941" v="1396" actId="26606"/>
          <ac:spMkLst>
            <pc:docMk/>
            <pc:sldMk cId="1491183268" sldId="263"/>
            <ac:spMk id="29" creationId="{053D4AEC-EB66-6316-A1BE-6E3A729BFACB}"/>
          </ac:spMkLst>
        </pc:spChg>
        <pc:spChg chg="add mod">
          <ac:chgData name="Dylan Volman" userId="e0835e6bbd9bded1" providerId="LiveId" clId="{459B82E2-5E47-4FB3-941B-A8E388F86194}" dt="2022-10-20T07:11:46.992" v="1741" actId="1076"/>
          <ac:spMkLst>
            <pc:docMk/>
            <pc:sldMk cId="1491183268" sldId="263"/>
            <ac:spMk id="30" creationId="{111ACC24-FB91-450C-887C-EE681EF53D66}"/>
          </ac:spMkLst>
        </pc:spChg>
        <pc:spChg chg="add del">
          <ac:chgData name="Dylan Volman" userId="e0835e6bbd9bded1" providerId="LiveId" clId="{459B82E2-5E47-4FB3-941B-A8E388F86194}" dt="2022-10-19T19:47:13.715" v="1410" actId="26606"/>
          <ac:spMkLst>
            <pc:docMk/>
            <pc:sldMk cId="1491183268" sldId="263"/>
            <ac:spMk id="31" creationId="{0DE6A193-4755-479A-BC6F-A7EBCA73BE1A}"/>
          </ac:spMkLst>
        </pc:spChg>
        <pc:spChg chg="add del">
          <ac:chgData name="Dylan Volman" userId="e0835e6bbd9bded1" providerId="LiveId" clId="{459B82E2-5E47-4FB3-941B-A8E388F86194}" dt="2022-10-19T19:47:13.715" v="1410" actId="26606"/>
          <ac:spMkLst>
            <pc:docMk/>
            <pc:sldMk cId="1491183268" sldId="263"/>
            <ac:spMk id="32" creationId="{5A55B759-31A7-423C-9BC2-A8BC09FE98B9}"/>
          </ac:spMkLst>
        </pc:spChg>
        <pc:spChg chg="add del">
          <ac:chgData name="Dylan Volman" userId="e0835e6bbd9bded1" providerId="LiveId" clId="{459B82E2-5E47-4FB3-941B-A8E388F86194}" dt="2022-10-19T19:47:13.715" v="1410" actId="26606"/>
          <ac:spMkLst>
            <pc:docMk/>
            <pc:sldMk cId="1491183268" sldId="263"/>
            <ac:spMk id="33" creationId="{F78796AF-79A0-47AC-BEFD-BFFC00F968C4}"/>
          </ac:spMkLst>
        </pc:spChg>
        <pc:spChg chg="add mod">
          <ac:chgData name="Dylan Volman" userId="e0835e6bbd9bded1" providerId="LiveId" clId="{459B82E2-5E47-4FB3-941B-A8E388F86194}" dt="2022-10-20T07:19:34.732" v="1942" actId="1076"/>
          <ac:spMkLst>
            <pc:docMk/>
            <pc:sldMk cId="1491183268" sldId="263"/>
            <ac:spMk id="34" creationId="{EBE88B71-FF4E-40D7-8DB0-EBF0B7D411BF}"/>
          </ac:spMkLst>
        </pc:spChg>
        <pc:spChg chg="add mod">
          <ac:chgData name="Dylan Volman" userId="e0835e6bbd9bded1" providerId="LiveId" clId="{459B82E2-5E47-4FB3-941B-A8E388F86194}" dt="2022-10-20T07:25:21.440" v="2094" actId="1076"/>
          <ac:spMkLst>
            <pc:docMk/>
            <pc:sldMk cId="1491183268" sldId="263"/>
            <ac:spMk id="35" creationId="{76FC98EB-38E6-437C-9F75-48C6D05831D8}"/>
          </ac:spMkLst>
        </pc:spChg>
        <pc:spChg chg="add del">
          <ac:chgData name="Dylan Volman" userId="e0835e6bbd9bded1" providerId="LiveId" clId="{459B82E2-5E47-4FB3-941B-A8E388F86194}" dt="2022-10-19T19:46:40.391" v="1401" actId="26606"/>
          <ac:spMkLst>
            <pc:docMk/>
            <pc:sldMk cId="1491183268" sldId="263"/>
            <ac:spMk id="37" creationId="{06EF9AB0-0175-E0E8-1A90-A9A14B9C84BA}"/>
          </ac:spMkLst>
        </pc:spChg>
        <pc:spChg chg="add del">
          <ac:chgData name="Dylan Volman" userId="e0835e6bbd9bded1" providerId="LiveId" clId="{459B82E2-5E47-4FB3-941B-A8E388F86194}" dt="2022-10-19T19:46:31.030" v="1399" actId="26606"/>
          <ac:spMkLst>
            <pc:docMk/>
            <pc:sldMk cId="1491183268" sldId="263"/>
            <ac:spMk id="38" creationId="{53F29798-D584-4792-9B62-3F5F5C36D619}"/>
          </ac:spMkLst>
        </pc:spChg>
        <pc:spChg chg="add del">
          <ac:chgData name="Dylan Volman" userId="e0835e6bbd9bded1" providerId="LiveId" clId="{459B82E2-5E47-4FB3-941B-A8E388F86194}" dt="2022-10-19T19:46:40.391" v="1401" actId="26606"/>
          <ac:spMkLst>
            <pc:docMk/>
            <pc:sldMk cId="1491183268" sldId="263"/>
            <ac:spMk id="40" creationId="{2B566528-1B12-4246-9431-5C2D7D081168}"/>
          </ac:spMkLst>
        </pc:spChg>
        <pc:spChg chg="add del">
          <ac:chgData name="Dylan Volman" userId="e0835e6bbd9bded1" providerId="LiveId" clId="{459B82E2-5E47-4FB3-941B-A8E388F86194}" dt="2022-10-19T19:47:12.552" v="1407" actId="26606"/>
          <ac:spMkLst>
            <pc:docMk/>
            <pc:sldMk cId="1491183268" sldId="263"/>
            <ac:spMk id="44" creationId="{EDB19A81-C621-40A1-87E0-015F982C4807}"/>
          </ac:spMkLst>
        </pc:spChg>
        <pc:spChg chg="add del">
          <ac:chgData name="Dylan Volman" userId="e0835e6bbd9bded1" providerId="LiveId" clId="{459B82E2-5E47-4FB3-941B-A8E388F86194}" dt="2022-10-19T19:47:08.276" v="1403" actId="26606"/>
          <ac:spMkLst>
            <pc:docMk/>
            <pc:sldMk cId="1491183268" sldId="263"/>
            <ac:spMk id="50" creationId="{0DE6A193-4755-479A-BC6F-A7EBCA73BE1A}"/>
          </ac:spMkLst>
        </pc:spChg>
        <pc:spChg chg="add del">
          <ac:chgData name="Dylan Volman" userId="e0835e6bbd9bded1" providerId="LiveId" clId="{459B82E2-5E47-4FB3-941B-A8E388F86194}" dt="2022-10-19T19:47:08.276" v="1403" actId="26606"/>
          <ac:spMkLst>
            <pc:docMk/>
            <pc:sldMk cId="1491183268" sldId="263"/>
            <ac:spMk id="51" creationId="{5A55B759-31A7-423C-9BC2-A8BC09FE98B9}"/>
          </ac:spMkLst>
        </pc:spChg>
        <pc:spChg chg="add del">
          <ac:chgData name="Dylan Volman" userId="e0835e6bbd9bded1" providerId="LiveId" clId="{459B82E2-5E47-4FB3-941B-A8E388F86194}" dt="2022-10-19T19:47:08.276" v="1403" actId="26606"/>
          <ac:spMkLst>
            <pc:docMk/>
            <pc:sldMk cId="1491183268" sldId="263"/>
            <ac:spMk id="52" creationId="{F78796AF-79A0-47AC-BEFD-BFFC00F968C4}"/>
          </ac:spMkLst>
        </pc:spChg>
        <pc:spChg chg="add del">
          <ac:chgData name="Dylan Volman" userId="e0835e6bbd9bded1" providerId="LiveId" clId="{459B82E2-5E47-4FB3-941B-A8E388F86194}" dt="2022-10-19T19:47:09.583" v="1405" actId="26606"/>
          <ac:spMkLst>
            <pc:docMk/>
            <pc:sldMk cId="1491183268" sldId="263"/>
            <ac:spMk id="54" creationId="{0AAD52C3-F510-4AD2-8B1D-7D8A574BA0F3}"/>
          </ac:spMkLst>
        </pc:spChg>
        <pc:spChg chg="add del">
          <ac:chgData name="Dylan Volman" userId="e0835e6bbd9bded1" providerId="LiveId" clId="{459B82E2-5E47-4FB3-941B-A8E388F86194}" dt="2022-10-19T19:47:09.583" v="1405" actId="26606"/>
          <ac:spMkLst>
            <pc:docMk/>
            <pc:sldMk cId="1491183268" sldId="263"/>
            <ac:spMk id="55" creationId="{A647EBBE-8580-B6B0-6E2E-27BC6CF6FFB7}"/>
          </ac:spMkLst>
        </pc:spChg>
        <pc:spChg chg="add del">
          <ac:chgData name="Dylan Volman" userId="e0835e6bbd9bded1" providerId="LiveId" clId="{459B82E2-5E47-4FB3-941B-A8E388F86194}" dt="2022-10-19T19:47:12.552" v="1407" actId="26606"/>
          <ac:spMkLst>
            <pc:docMk/>
            <pc:sldMk cId="1491183268" sldId="263"/>
            <ac:spMk id="57" creationId="{450771F8-6447-4A8F-9554-AB2DC8987351}"/>
          </ac:spMkLst>
        </pc:spChg>
        <pc:spChg chg="add del">
          <ac:chgData name="Dylan Volman" userId="e0835e6bbd9bded1" providerId="LiveId" clId="{459B82E2-5E47-4FB3-941B-A8E388F86194}" dt="2022-10-19T19:47:12.552" v="1407" actId="26606"/>
          <ac:spMkLst>
            <pc:docMk/>
            <pc:sldMk cId="1491183268" sldId="263"/>
            <ac:spMk id="58" creationId="{3276E0C7-D588-440B-8F4A-876392DB718F}"/>
          </ac:spMkLst>
        </pc:spChg>
        <pc:spChg chg="add del">
          <ac:chgData name="Dylan Volman" userId="e0835e6bbd9bded1" providerId="LiveId" clId="{459B82E2-5E47-4FB3-941B-A8E388F86194}" dt="2022-10-19T19:47:12.552" v="1407" actId="26606"/>
          <ac:spMkLst>
            <pc:docMk/>
            <pc:sldMk cId="1491183268" sldId="263"/>
            <ac:spMk id="59" creationId="{77D859EF-0C2A-487B-A0C6-A8276E48DDB9}"/>
          </ac:spMkLst>
        </pc:spChg>
        <pc:spChg chg="add del">
          <ac:chgData name="Dylan Volman" userId="e0835e6bbd9bded1" providerId="LiveId" clId="{459B82E2-5E47-4FB3-941B-A8E388F86194}" dt="2022-10-19T19:47:12.552" v="1407" actId="26606"/>
          <ac:spMkLst>
            <pc:docMk/>
            <pc:sldMk cId="1491183268" sldId="263"/>
            <ac:spMk id="60" creationId="{08C88EF9-EB79-4273-9666-FEC4E6F7CE34}"/>
          </ac:spMkLst>
        </pc:spChg>
        <pc:spChg chg="add del">
          <ac:chgData name="Dylan Volman" userId="e0835e6bbd9bded1" providerId="LiveId" clId="{459B82E2-5E47-4FB3-941B-A8E388F86194}" dt="2022-10-19T19:47:13.708" v="1409" actId="26606"/>
          <ac:spMkLst>
            <pc:docMk/>
            <pc:sldMk cId="1491183268" sldId="263"/>
            <ac:spMk id="62" creationId="{53F29798-D584-4792-9B62-3F5F5C36D619}"/>
          </ac:spMkLst>
        </pc:spChg>
        <pc:spChg chg="add mod">
          <ac:chgData name="Dylan Volman" userId="e0835e6bbd9bded1" providerId="LiveId" clId="{459B82E2-5E47-4FB3-941B-A8E388F86194}" dt="2022-10-20T07:12:03.002" v="1745" actId="1076"/>
          <ac:spMkLst>
            <pc:docMk/>
            <pc:sldMk cId="1491183268" sldId="263"/>
            <ac:spMk id="63" creationId="{C01C89B2-68C6-4489-A437-A05FF2779A79}"/>
          </ac:spMkLst>
        </pc:spChg>
        <pc:spChg chg="add del">
          <ac:chgData name="Dylan Volman" userId="e0835e6bbd9bded1" providerId="LiveId" clId="{459B82E2-5E47-4FB3-941B-A8E388F86194}" dt="2022-10-19T19:47:40.608" v="1412" actId="26606"/>
          <ac:spMkLst>
            <pc:docMk/>
            <pc:sldMk cId="1491183268" sldId="263"/>
            <ac:spMk id="64" creationId="{2B566528-1B12-4246-9431-5C2D7D081168}"/>
          </ac:spMkLst>
        </pc:spChg>
        <pc:spChg chg="add del mod ord">
          <ac:chgData name="Dylan Volman" userId="e0835e6bbd9bded1" providerId="LiveId" clId="{459B82E2-5E47-4FB3-941B-A8E388F86194}" dt="2022-10-19T19:47:50.682" v="1413" actId="478"/>
          <ac:spMkLst>
            <pc:docMk/>
            <pc:sldMk cId="1491183268" sldId="263"/>
            <ac:spMk id="65" creationId="{06EF9AB0-0175-E0E8-1A90-A9A14B9C84BA}"/>
          </ac:spMkLst>
        </pc:spChg>
        <pc:spChg chg="add mod">
          <ac:chgData name="Dylan Volman" userId="e0835e6bbd9bded1" providerId="LiveId" clId="{459B82E2-5E47-4FB3-941B-A8E388F86194}" dt="2022-10-20T07:19:58.820" v="1947" actId="1076"/>
          <ac:spMkLst>
            <pc:docMk/>
            <pc:sldMk cId="1491183268" sldId="263"/>
            <ac:spMk id="69" creationId="{F34E5A1C-B5F7-44DE-93B1-B73FE4F6D804}"/>
          </ac:spMkLst>
        </pc:spChg>
        <pc:spChg chg="add mod">
          <ac:chgData name="Dylan Volman" userId="e0835e6bbd9bded1" providerId="LiveId" clId="{459B82E2-5E47-4FB3-941B-A8E388F86194}" dt="2022-10-20T07:25:35.949" v="2097" actId="1076"/>
          <ac:spMkLst>
            <pc:docMk/>
            <pc:sldMk cId="1491183268" sldId="263"/>
            <ac:spMk id="70" creationId="{104090F3-DF47-42CC-9537-EB75931B67CC}"/>
          </ac:spMkLst>
        </pc:spChg>
        <pc:spChg chg="add del">
          <ac:chgData name="Dylan Volman" userId="e0835e6bbd9bded1" providerId="LiveId" clId="{459B82E2-5E47-4FB3-941B-A8E388F86194}" dt="2022-10-19T19:47:52.780" v="1414" actId="26606"/>
          <ac:spMkLst>
            <pc:docMk/>
            <pc:sldMk cId="1491183268" sldId="263"/>
            <ac:spMk id="73" creationId="{42A5316D-ED2F-4F89-B4B4-8D9240B1A348}"/>
          </ac:spMkLst>
        </pc:spChg>
        <pc:spChg chg="add">
          <ac:chgData name="Dylan Volman" userId="e0835e6bbd9bded1" providerId="LiveId" clId="{459B82E2-5E47-4FB3-941B-A8E388F86194}" dt="2022-10-19T19:47:52.780" v="1414" actId="26606"/>
          <ac:spMkLst>
            <pc:docMk/>
            <pc:sldMk cId="1491183268" sldId="263"/>
            <ac:spMk id="78" creationId="{823AC064-BC96-4F32-8AE1-B2FD38754823}"/>
          </ac:spMkLst>
        </pc:spChg>
        <pc:grpChg chg="add del">
          <ac:chgData name="Dylan Volman" userId="e0835e6bbd9bded1" providerId="LiveId" clId="{459B82E2-5E47-4FB3-941B-A8E388F86194}" dt="2022-10-19T19:46:40.391" v="1401" actId="26606"/>
          <ac:grpSpMkLst>
            <pc:docMk/>
            <pc:sldMk cId="1491183268" sldId="263"/>
            <ac:grpSpMk id="42" creationId="{5995D10D-E9C9-47DB-AE7E-801FEF38F5C9}"/>
          </ac:grpSpMkLst>
        </pc:grpChg>
        <pc:grpChg chg="add del">
          <ac:chgData name="Dylan Volman" userId="e0835e6bbd9bded1" providerId="LiveId" clId="{459B82E2-5E47-4FB3-941B-A8E388F86194}" dt="2022-10-19T19:46:40.391" v="1401" actId="26606"/>
          <ac:grpSpMkLst>
            <pc:docMk/>
            <pc:sldMk cId="1491183268" sldId="263"/>
            <ac:grpSpMk id="46" creationId="{828A5161-06F1-46CF-8AD7-844680A59E13}"/>
          </ac:grpSpMkLst>
        </pc:grpChg>
        <pc:grpChg chg="add del">
          <ac:chgData name="Dylan Volman" userId="e0835e6bbd9bded1" providerId="LiveId" clId="{459B82E2-5E47-4FB3-941B-A8E388F86194}" dt="2022-10-19T19:47:40.608" v="1412" actId="26606"/>
          <ac:grpSpMkLst>
            <pc:docMk/>
            <pc:sldMk cId="1491183268" sldId="263"/>
            <ac:grpSpMk id="66" creationId="{5995D10D-E9C9-47DB-AE7E-801FEF38F5C9}"/>
          </ac:grpSpMkLst>
        </pc:grpChg>
        <pc:grpChg chg="add del">
          <ac:chgData name="Dylan Volman" userId="e0835e6bbd9bded1" providerId="LiveId" clId="{459B82E2-5E47-4FB3-941B-A8E388F86194}" dt="2022-10-19T19:47:40.608" v="1412" actId="26606"/>
          <ac:grpSpMkLst>
            <pc:docMk/>
            <pc:sldMk cId="1491183268" sldId="263"/>
            <ac:grpSpMk id="68" creationId="{828A5161-06F1-46CF-8AD7-844680A59E13}"/>
          </ac:grpSpMkLst>
        </pc:grpChg>
        <pc:picChg chg="add del mod ord">
          <ac:chgData name="Dylan Volman" userId="e0835e6bbd9bded1" providerId="LiveId" clId="{459B82E2-5E47-4FB3-941B-A8E388F86194}" dt="2022-10-19T19:47:37.907" v="1411" actId="478"/>
          <ac:picMkLst>
            <pc:docMk/>
            <pc:sldMk cId="1491183268" sldId="263"/>
            <ac:picMk id="4" creationId="{7D7BF9A1-1095-4F6A-87F7-28BB666D1F31}"/>
          </ac:picMkLst>
        </pc:picChg>
        <pc:picChg chg="add mod ord">
          <ac:chgData name="Dylan Volman" userId="e0835e6bbd9bded1" providerId="LiveId" clId="{459B82E2-5E47-4FB3-941B-A8E388F86194}" dt="2022-10-19T19:49:01.623" v="1418" actId="167"/>
          <ac:picMkLst>
            <pc:docMk/>
            <pc:sldMk cId="1491183268" sldId="263"/>
            <ac:picMk id="5" creationId="{3397D728-CF49-4FC7-9C0E-BB3177BD5C53}"/>
          </ac:picMkLst>
        </pc:picChg>
        <pc:picChg chg="add del">
          <ac:chgData name="Dylan Volman" userId="e0835e6bbd9bded1" providerId="LiveId" clId="{459B82E2-5E47-4FB3-941B-A8E388F86194}" dt="2022-10-19T19:45:44.955" v="1392" actId="26606"/>
          <ac:picMkLst>
            <pc:docMk/>
            <pc:sldMk cId="1491183268" sldId="263"/>
            <ac:picMk id="16" creationId="{B0DAC8FB-A162-44E3-A606-C855A03A5B09}"/>
          </ac:picMkLst>
        </pc:picChg>
        <pc:picChg chg="add mod">
          <ac:chgData name="Dylan Volman" userId="e0835e6bbd9bded1" providerId="LiveId" clId="{459B82E2-5E47-4FB3-941B-A8E388F86194}" dt="2022-10-19T19:48:02.597" v="1415"/>
          <ac:picMkLst>
            <pc:docMk/>
            <pc:sldMk cId="1491183268" sldId="263"/>
            <ac:picMk id="53" creationId="{9FE03A6C-017A-451F-98A3-7BFB0956644A}"/>
          </ac:picMkLst>
        </pc:picChg>
        <pc:cxnChg chg="add del mod">
          <ac:chgData name="Dylan Volman" userId="e0835e6bbd9bded1" providerId="LiveId" clId="{459B82E2-5E47-4FB3-941B-A8E388F86194}" dt="2022-10-19T19:50:48.544" v="1475" actId="478"/>
          <ac:cxnSpMkLst>
            <pc:docMk/>
            <pc:sldMk cId="1491183268" sldId="263"/>
            <ac:cxnSpMk id="15" creationId="{4B8C4341-18E4-48B9-AA72-44986B78A22C}"/>
          </ac:cxnSpMkLst>
        </pc:cxnChg>
        <pc:cxnChg chg="add">
          <ac:chgData name="Dylan Volman" userId="e0835e6bbd9bded1" providerId="LiveId" clId="{459B82E2-5E47-4FB3-941B-A8E388F86194}" dt="2022-10-19T19:47:52.780" v="1414" actId="26606"/>
          <ac:cxnSpMkLst>
            <pc:docMk/>
            <pc:sldMk cId="1491183268" sldId="263"/>
            <ac:cxnSpMk id="80" creationId="{7E7C77BC-7138-40B1-A15B-20F57A494629}"/>
          </ac:cxnSpMkLst>
        </pc:cxnChg>
      </pc:sldChg>
      <pc:sldChg chg="addSp delSp modSp new mod setBg addAnim delAnim">
        <pc:chgData name="Dylan Volman" userId="e0835e6bbd9bded1" providerId="LiveId" clId="{459B82E2-5E47-4FB3-941B-A8E388F86194}" dt="2022-10-20T09:16:02.946" v="2421" actId="1076"/>
        <pc:sldMkLst>
          <pc:docMk/>
          <pc:sldMk cId="2127313985" sldId="264"/>
        </pc:sldMkLst>
        <pc:spChg chg="mod ord">
          <ac:chgData name="Dylan Volman" userId="e0835e6bbd9bded1" providerId="LiveId" clId="{459B82E2-5E47-4FB3-941B-A8E388F86194}" dt="2022-10-20T09:06:48.653" v="2191" actId="26606"/>
          <ac:spMkLst>
            <pc:docMk/>
            <pc:sldMk cId="2127313985" sldId="264"/>
            <ac:spMk id="2" creationId="{4511C30F-6156-4607-9230-46FD2E612585}"/>
          </ac:spMkLst>
        </pc:spChg>
        <pc:spChg chg="del">
          <ac:chgData name="Dylan Volman" userId="e0835e6bbd9bded1" providerId="LiveId" clId="{459B82E2-5E47-4FB3-941B-A8E388F86194}" dt="2022-10-20T07:28:13.542" v="2157"/>
          <ac:spMkLst>
            <pc:docMk/>
            <pc:sldMk cId="2127313985" sldId="264"/>
            <ac:spMk id="3" creationId="{5B1A0F99-FE6E-49B2-8B76-3AB27DCDC4F3}"/>
          </ac:spMkLst>
        </pc:spChg>
        <pc:spChg chg="add del mod">
          <ac:chgData name="Dylan Volman" userId="e0835e6bbd9bded1" providerId="LiveId" clId="{459B82E2-5E47-4FB3-941B-A8E388F86194}" dt="2022-10-20T09:07:27.901" v="2198" actId="478"/>
          <ac:spMkLst>
            <pc:docMk/>
            <pc:sldMk cId="2127313985" sldId="264"/>
            <ac:spMk id="8" creationId="{9F330303-CE84-47E3-908F-AA26CA9607CE}"/>
          </ac:spMkLst>
        </pc:spChg>
        <pc:spChg chg="add mod">
          <ac:chgData name="Dylan Volman" userId="e0835e6bbd9bded1" providerId="LiveId" clId="{459B82E2-5E47-4FB3-941B-A8E388F86194}" dt="2022-10-20T09:11:37.028" v="2394" actId="1076"/>
          <ac:spMkLst>
            <pc:docMk/>
            <pc:sldMk cId="2127313985" sldId="264"/>
            <ac:spMk id="9" creationId="{88F3ED00-B3BF-4403-B2DB-0514AE46842E}"/>
          </ac:spMkLst>
        </pc:spChg>
        <pc:spChg chg="add del mod ord">
          <ac:chgData name="Dylan Volman" userId="e0835e6bbd9bded1" providerId="LiveId" clId="{459B82E2-5E47-4FB3-941B-A8E388F86194}" dt="2022-10-20T09:06:30.719" v="2181" actId="478"/>
          <ac:spMkLst>
            <pc:docMk/>
            <pc:sldMk cId="2127313985" sldId="264"/>
            <ac:spMk id="10" creationId="{506E0B8D-A37A-2042-6D32-EFF32581EE34}"/>
          </ac:spMkLst>
        </pc:spChg>
        <pc:spChg chg="add del">
          <ac:chgData name="Dylan Volman" userId="e0835e6bbd9bded1" providerId="LiveId" clId="{459B82E2-5E47-4FB3-941B-A8E388F86194}" dt="2022-10-20T09:03:09.630" v="2163" actId="26606"/>
          <ac:spMkLst>
            <pc:docMk/>
            <pc:sldMk cId="2127313985" sldId="264"/>
            <ac:spMk id="13" creationId="{247AB924-1B87-43FC-B7C7-B112D5C51A0E}"/>
          </ac:spMkLst>
        </pc:spChg>
        <pc:spChg chg="add del">
          <ac:chgData name="Dylan Volman" userId="e0835e6bbd9bded1" providerId="LiveId" clId="{459B82E2-5E47-4FB3-941B-A8E388F86194}" dt="2022-10-20T09:03:17.470" v="2166" actId="26606"/>
          <ac:spMkLst>
            <pc:docMk/>
            <pc:sldMk cId="2127313985" sldId="264"/>
            <ac:spMk id="19" creationId="{522BCFB4-3880-430A-9E42-4D844E8F657B}"/>
          </ac:spMkLst>
        </pc:spChg>
        <pc:spChg chg="add del">
          <ac:chgData name="Dylan Volman" userId="e0835e6bbd9bded1" providerId="LiveId" clId="{459B82E2-5E47-4FB3-941B-A8E388F86194}" dt="2022-10-20T09:03:17.470" v="2166" actId="26606"/>
          <ac:spMkLst>
            <pc:docMk/>
            <pc:sldMk cId="2127313985" sldId="264"/>
            <ac:spMk id="20" creationId="{4038CB10-1F5C-4D54-9DF7-12586DE5B007}"/>
          </ac:spMkLst>
        </pc:spChg>
        <pc:spChg chg="add del">
          <ac:chgData name="Dylan Volman" userId="e0835e6bbd9bded1" providerId="LiveId" clId="{459B82E2-5E47-4FB3-941B-A8E388F86194}" dt="2022-10-20T09:03:17.470" v="2166" actId="26606"/>
          <ac:spMkLst>
            <pc:docMk/>
            <pc:sldMk cId="2127313985" sldId="264"/>
            <ac:spMk id="21" creationId="{73ED6512-6858-4552-B699-9A97FE9A4EA2}"/>
          </ac:spMkLst>
        </pc:spChg>
        <pc:spChg chg="add del">
          <ac:chgData name="Dylan Volman" userId="e0835e6bbd9bded1" providerId="LiveId" clId="{459B82E2-5E47-4FB3-941B-A8E388F86194}" dt="2022-10-20T09:03:17.470" v="2166" actId="26606"/>
          <ac:spMkLst>
            <pc:docMk/>
            <pc:sldMk cId="2127313985" sldId="264"/>
            <ac:spMk id="22" creationId="{392E632E-3F30-4018-960F-EE3228045D83}"/>
          </ac:spMkLst>
        </pc:spChg>
        <pc:spChg chg="add del">
          <ac:chgData name="Dylan Volman" userId="e0835e6bbd9bded1" providerId="LiveId" clId="{459B82E2-5E47-4FB3-941B-A8E388F86194}" dt="2022-10-20T09:03:17.470" v="2166" actId="26606"/>
          <ac:spMkLst>
            <pc:docMk/>
            <pc:sldMk cId="2127313985" sldId="264"/>
            <ac:spMk id="23" creationId="{0015B939-F527-4117-B775-533A40168595}"/>
          </ac:spMkLst>
        </pc:spChg>
        <pc:spChg chg="add del">
          <ac:chgData name="Dylan Volman" userId="e0835e6bbd9bded1" providerId="LiveId" clId="{459B82E2-5E47-4FB3-941B-A8E388F86194}" dt="2022-10-20T09:03:43.084" v="2168" actId="26606"/>
          <ac:spMkLst>
            <pc:docMk/>
            <pc:sldMk cId="2127313985" sldId="264"/>
            <ac:spMk id="28" creationId="{23CBEF12-C9B8-466E-A7FE-B00B9ADF4303}"/>
          </ac:spMkLst>
        </pc:spChg>
        <pc:spChg chg="add del">
          <ac:chgData name="Dylan Volman" userId="e0835e6bbd9bded1" providerId="LiveId" clId="{459B82E2-5E47-4FB3-941B-A8E388F86194}" dt="2022-10-20T09:06:48.653" v="2191" actId="26606"/>
          <ac:spMkLst>
            <pc:docMk/>
            <pc:sldMk cId="2127313985" sldId="264"/>
            <ac:spMk id="33" creationId="{23CBEF12-C9B8-466E-A7FE-B00B9ADF4303}"/>
          </ac:spMkLst>
        </pc:spChg>
        <pc:spChg chg="add del">
          <ac:chgData name="Dylan Volman" userId="e0835e6bbd9bded1" providerId="LiveId" clId="{459B82E2-5E47-4FB3-941B-A8E388F86194}" dt="2022-10-20T09:06:39.182" v="2183" actId="26606"/>
          <ac:spMkLst>
            <pc:docMk/>
            <pc:sldMk cId="2127313985" sldId="264"/>
            <ac:spMk id="1031" creationId="{88263A24-0C1F-4677-B43C-4AE14E276B27}"/>
          </ac:spMkLst>
        </pc:spChg>
        <pc:spChg chg="add del">
          <ac:chgData name="Dylan Volman" userId="e0835e6bbd9bded1" providerId="LiveId" clId="{459B82E2-5E47-4FB3-941B-A8E388F86194}" dt="2022-10-20T09:06:39.182" v="2183" actId="26606"/>
          <ac:spMkLst>
            <pc:docMk/>
            <pc:sldMk cId="2127313985" sldId="264"/>
            <ac:spMk id="1033" creationId="{0ADDB668-2CA4-4D2B-9C34-3487CA330BA8}"/>
          </ac:spMkLst>
        </pc:spChg>
        <pc:spChg chg="add del">
          <ac:chgData name="Dylan Volman" userId="e0835e6bbd9bded1" providerId="LiveId" clId="{459B82E2-5E47-4FB3-941B-A8E388F86194}" dt="2022-10-20T09:06:39.182" v="2183" actId="26606"/>
          <ac:spMkLst>
            <pc:docMk/>
            <pc:sldMk cId="2127313985" sldId="264"/>
            <ac:spMk id="1035" creationId="{2568BC19-F052-4108-93E1-6A3D1DEC072F}"/>
          </ac:spMkLst>
        </pc:spChg>
        <pc:spChg chg="add del">
          <ac:chgData name="Dylan Volman" userId="e0835e6bbd9bded1" providerId="LiveId" clId="{459B82E2-5E47-4FB3-941B-A8E388F86194}" dt="2022-10-20T09:06:39.182" v="2183" actId="26606"/>
          <ac:spMkLst>
            <pc:docMk/>
            <pc:sldMk cId="2127313985" sldId="264"/>
            <ac:spMk id="1037" creationId="{D5FD337D-4D6B-4C8B-B6F5-121097E09881}"/>
          </ac:spMkLst>
        </pc:spChg>
        <pc:spChg chg="add del">
          <ac:chgData name="Dylan Volman" userId="e0835e6bbd9bded1" providerId="LiveId" clId="{459B82E2-5E47-4FB3-941B-A8E388F86194}" dt="2022-10-20T09:06:41.238" v="2185" actId="26606"/>
          <ac:spMkLst>
            <pc:docMk/>
            <pc:sldMk cId="2127313985" sldId="264"/>
            <ac:spMk id="1039" creationId="{4845A0EE-C4C8-4AE1-B3C6-1261368AC036}"/>
          </ac:spMkLst>
        </pc:spChg>
        <pc:spChg chg="add del">
          <ac:chgData name="Dylan Volman" userId="e0835e6bbd9bded1" providerId="LiveId" clId="{459B82E2-5E47-4FB3-941B-A8E388F86194}" dt="2022-10-20T09:06:43.898" v="2187" actId="26606"/>
          <ac:spMkLst>
            <pc:docMk/>
            <pc:sldMk cId="2127313985" sldId="264"/>
            <ac:spMk id="1041" creationId="{823AC064-BC96-4F32-8AE1-B2FD38754823}"/>
          </ac:spMkLst>
        </pc:spChg>
        <pc:spChg chg="add del">
          <ac:chgData name="Dylan Volman" userId="e0835e6bbd9bded1" providerId="LiveId" clId="{459B82E2-5E47-4FB3-941B-A8E388F86194}" dt="2022-10-20T09:06:48.648" v="2190" actId="26606"/>
          <ac:spMkLst>
            <pc:docMk/>
            <pc:sldMk cId="2127313985" sldId="264"/>
            <ac:spMk id="1045" creationId="{022BDE4A-8A20-4A69-9C5A-581C82036A4D}"/>
          </ac:spMkLst>
        </pc:spChg>
        <pc:spChg chg="add">
          <ac:chgData name="Dylan Volman" userId="e0835e6bbd9bded1" providerId="LiveId" clId="{459B82E2-5E47-4FB3-941B-A8E388F86194}" dt="2022-10-20T09:06:48.653" v="2191" actId="26606"/>
          <ac:spMkLst>
            <pc:docMk/>
            <pc:sldMk cId="2127313985" sldId="264"/>
            <ac:spMk id="1047" creationId="{99ED5833-B85B-4103-8A3B-CAB0308E6C15}"/>
          </ac:spMkLst>
        </pc:spChg>
        <pc:picChg chg="add del mod ord">
          <ac:chgData name="Dylan Volman" userId="e0835e6bbd9bded1" providerId="LiveId" clId="{459B82E2-5E47-4FB3-941B-A8E388F86194}" dt="2022-10-20T09:05:41.798" v="2173" actId="478"/>
          <ac:picMkLst>
            <pc:docMk/>
            <pc:sldMk cId="2127313985" sldId="264"/>
            <ac:picMk id="4" creationId="{2CEE05F1-4AF3-4DDB-90B7-2EB11E33A885}"/>
          </ac:picMkLst>
        </pc:picChg>
        <pc:picChg chg="add del mod ord">
          <ac:chgData name="Dylan Volman" userId="e0835e6bbd9bded1" providerId="LiveId" clId="{459B82E2-5E47-4FB3-941B-A8E388F86194}" dt="2022-10-20T09:05:40.738" v="2172" actId="478"/>
          <ac:picMkLst>
            <pc:docMk/>
            <pc:sldMk cId="2127313985" sldId="264"/>
            <ac:picMk id="5" creationId="{15181EBF-38C6-418E-B164-888A40341CAB}"/>
          </ac:picMkLst>
        </pc:picChg>
        <pc:picChg chg="add del mod">
          <ac:chgData name="Dylan Volman" userId="e0835e6bbd9bded1" providerId="LiveId" clId="{459B82E2-5E47-4FB3-941B-A8E388F86194}" dt="2022-10-20T09:03:13.801" v="2165" actId="478"/>
          <ac:picMkLst>
            <pc:docMk/>
            <pc:sldMk cId="2127313985" sldId="264"/>
            <ac:picMk id="6" creationId="{E5F35EC0-45F8-4C90-8FE5-882EDE86E319}"/>
          </ac:picMkLst>
        </pc:picChg>
        <pc:picChg chg="add mod">
          <ac:chgData name="Dylan Volman" userId="e0835e6bbd9bded1" providerId="LiveId" clId="{459B82E2-5E47-4FB3-941B-A8E388F86194}" dt="2022-10-20T09:06:48.653" v="2191" actId="26606"/>
          <ac:picMkLst>
            <pc:docMk/>
            <pc:sldMk cId="2127313985" sldId="264"/>
            <ac:picMk id="7" creationId="{EF3A9013-AF07-4C66-A065-0058E328D164}"/>
          </ac:picMkLst>
        </pc:picChg>
        <pc:picChg chg="add mod">
          <ac:chgData name="Dylan Volman" userId="e0835e6bbd9bded1" providerId="LiveId" clId="{459B82E2-5E47-4FB3-941B-A8E388F86194}" dt="2022-10-20T09:12:26.234" v="2397" actId="1076"/>
          <ac:picMkLst>
            <pc:docMk/>
            <pc:sldMk cId="2127313985" sldId="264"/>
            <ac:picMk id="12" creationId="{2969185C-3B5D-4861-88CF-A3A6E8DADEE4}"/>
          </ac:picMkLst>
        </pc:picChg>
        <pc:picChg chg="add mod modCrop">
          <ac:chgData name="Dylan Volman" userId="e0835e6bbd9bded1" providerId="LiveId" clId="{459B82E2-5E47-4FB3-941B-A8E388F86194}" dt="2022-10-20T09:13:30.860" v="2405" actId="14100"/>
          <ac:picMkLst>
            <pc:docMk/>
            <pc:sldMk cId="2127313985" sldId="264"/>
            <ac:picMk id="14" creationId="{11F801E3-906F-4028-8F4F-80518CE6CCF8}"/>
          </ac:picMkLst>
        </pc:picChg>
        <pc:picChg chg="add mod">
          <ac:chgData name="Dylan Volman" userId="e0835e6bbd9bded1" providerId="LiveId" clId="{459B82E2-5E47-4FB3-941B-A8E388F86194}" dt="2022-10-20T09:14:47.695" v="2410" actId="1076"/>
          <ac:picMkLst>
            <pc:docMk/>
            <pc:sldMk cId="2127313985" sldId="264"/>
            <ac:picMk id="16" creationId="{2F9CA01B-C6B0-4220-BA41-CFEE22376BF8}"/>
          </ac:picMkLst>
        </pc:picChg>
        <pc:picChg chg="add mod">
          <ac:chgData name="Dylan Volman" userId="e0835e6bbd9bded1" providerId="LiveId" clId="{459B82E2-5E47-4FB3-941B-A8E388F86194}" dt="2022-10-20T09:16:01.994" v="2420" actId="1076"/>
          <ac:picMkLst>
            <pc:docMk/>
            <pc:sldMk cId="2127313985" sldId="264"/>
            <ac:picMk id="36" creationId="{F6953BE0-651B-4B73-9C86-E0A6336815B2}"/>
          </ac:picMkLst>
        </pc:picChg>
        <pc:picChg chg="add mod ord">
          <ac:chgData name="Dylan Volman" userId="e0835e6bbd9bded1" providerId="LiveId" clId="{459B82E2-5E47-4FB3-941B-A8E388F86194}" dt="2022-10-20T09:16:02.946" v="2421" actId="1076"/>
          <ac:picMkLst>
            <pc:docMk/>
            <pc:sldMk cId="2127313985" sldId="264"/>
            <ac:picMk id="1026" creationId="{227748AF-F18F-4ABA-A140-E9576E0FEF5F}"/>
          </ac:picMkLst>
        </pc:picChg>
        <pc:cxnChg chg="add del">
          <ac:chgData name="Dylan Volman" userId="e0835e6bbd9bded1" providerId="LiveId" clId="{459B82E2-5E47-4FB3-941B-A8E388F86194}" dt="2022-10-20T09:03:09.630" v="2163" actId="26606"/>
          <ac:cxnSpMkLst>
            <pc:docMk/>
            <pc:sldMk cId="2127313985" sldId="264"/>
            <ac:cxnSpMk id="11" creationId="{99AE2756-0FC4-4155-83E7-58AAAB63E757}"/>
          </ac:cxnSpMkLst>
        </pc:cxnChg>
        <pc:cxnChg chg="add del">
          <ac:chgData name="Dylan Volman" userId="e0835e6bbd9bded1" providerId="LiveId" clId="{459B82E2-5E47-4FB3-941B-A8E388F86194}" dt="2022-10-20T09:03:09.630" v="2163" actId="26606"/>
          <ac:cxnSpMkLst>
            <pc:docMk/>
            <pc:sldMk cId="2127313985" sldId="264"/>
            <ac:cxnSpMk id="15" creationId="{818DC98F-4057-4645-B948-F604F39A9CFE}"/>
          </ac:cxnSpMkLst>
        </pc:cxnChg>
        <pc:cxnChg chg="add del">
          <ac:chgData name="Dylan Volman" userId="e0835e6bbd9bded1" providerId="LiveId" clId="{459B82E2-5E47-4FB3-941B-A8E388F86194}" dt="2022-10-20T09:03:09.630" v="2163" actId="26606"/>
          <ac:cxnSpMkLst>
            <pc:docMk/>
            <pc:sldMk cId="2127313985" sldId="264"/>
            <ac:cxnSpMk id="17" creationId="{DAD2B705-4A9B-408D-AA80-4F41045E09DE}"/>
          </ac:cxnSpMkLst>
        </pc:cxnChg>
        <pc:cxnChg chg="add del">
          <ac:chgData name="Dylan Volman" userId="e0835e6bbd9bded1" providerId="LiveId" clId="{459B82E2-5E47-4FB3-941B-A8E388F86194}" dt="2022-10-20T09:06:43.898" v="2187" actId="26606"/>
          <ac:cxnSpMkLst>
            <pc:docMk/>
            <pc:sldMk cId="2127313985" sldId="264"/>
            <ac:cxnSpMk id="1042" creationId="{7E7C77BC-7138-40B1-A15B-20F57A494629}"/>
          </ac:cxnSpMkLst>
        </pc:cxnChg>
        <pc:cxnChg chg="add del">
          <ac:chgData name="Dylan Volman" userId="e0835e6bbd9bded1" providerId="LiveId" clId="{459B82E2-5E47-4FB3-941B-A8E388F86194}" dt="2022-10-20T09:06:43.898" v="2187" actId="26606"/>
          <ac:cxnSpMkLst>
            <pc:docMk/>
            <pc:sldMk cId="2127313985" sldId="264"/>
            <ac:cxnSpMk id="1043" creationId="{DB146403-F3D6-484B-B2ED-97F9565D0370}"/>
          </ac:cxnSpMkLst>
        </pc:cxnChg>
      </pc:sldChg>
      <pc:sldChg chg="addSp modSp new mod">
        <pc:chgData name="Dylan Volman" userId="e0835e6bbd9bded1" providerId="LiveId" clId="{459B82E2-5E47-4FB3-941B-A8E388F86194}" dt="2022-10-20T09:19:59.229" v="2477" actId="1076"/>
        <pc:sldMkLst>
          <pc:docMk/>
          <pc:sldMk cId="508545738" sldId="265"/>
        </pc:sldMkLst>
        <pc:spChg chg="mod">
          <ac:chgData name="Dylan Volman" userId="e0835e6bbd9bded1" providerId="LiveId" clId="{459B82E2-5E47-4FB3-941B-A8E388F86194}" dt="2022-10-20T09:19:33.818" v="2454" actId="20577"/>
          <ac:spMkLst>
            <pc:docMk/>
            <pc:sldMk cId="508545738" sldId="265"/>
            <ac:spMk id="2" creationId="{EC102B33-11BF-4D70-B642-BC8867204DC4}"/>
          </ac:spMkLst>
        </pc:spChg>
        <pc:spChg chg="mod">
          <ac:chgData name="Dylan Volman" userId="e0835e6bbd9bded1" providerId="LiveId" clId="{459B82E2-5E47-4FB3-941B-A8E388F86194}" dt="2022-10-20T09:19:42.786" v="2475" actId="20577"/>
          <ac:spMkLst>
            <pc:docMk/>
            <pc:sldMk cId="508545738" sldId="265"/>
            <ac:spMk id="3" creationId="{30A5D1E0-AC2D-4F69-B32E-9CC42887050A}"/>
          </ac:spMkLst>
        </pc:spChg>
        <pc:picChg chg="add mod">
          <ac:chgData name="Dylan Volman" userId="e0835e6bbd9bded1" providerId="LiveId" clId="{459B82E2-5E47-4FB3-941B-A8E388F86194}" dt="2022-10-20T09:19:59.229" v="2477" actId="1076"/>
          <ac:picMkLst>
            <pc:docMk/>
            <pc:sldMk cId="508545738" sldId="265"/>
            <ac:picMk id="4" creationId="{52BC525E-0F9F-4E66-90DF-3930D8ECB1DE}"/>
          </ac:picMkLst>
        </pc:picChg>
      </pc:sldChg>
      <pc:sldChg chg="modSp new mod">
        <pc:chgData name="Dylan Volman" userId="e0835e6bbd9bded1" providerId="LiveId" clId="{459B82E2-5E47-4FB3-941B-A8E388F86194}" dt="2022-10-20T10:55:24.882" v="2497" actId="20577"/>
        <pc:sldMkLst>
          <pc:docMk/>
          <pc:sldMk cId="1274349899" sldId="266"/>
        </pc:sldMkLst>
        <pc:spChg chg="mod">
          <ac:chgData name="Dylan Volman" userId="e0835e6bbd9bded1" providerId="LiveId" clId="{459B82E2-5E47-4FB3-941B-A8E388F86194}" dt="2022-10-20T10:55:24.882" v="2497" actId="20577"/>
          <ac:spMkLst>
            <pc:docMk/>
            <pc:sldMk cId="1274349899" sldId="266"/>
            <ac:spMk id="2" creationId="{6ECC644B-41A3-4D44-97DE-29A590CA2BA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1091E-6536-4F7B-9EBF-E380F6576A1F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A5295-4C51-4CED-A78C-506BFAC147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612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A5295-4C51-4CED-A78C-506BFAC1474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3205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A5295-4C51-4CED-A78C-506BFAC1474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960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A5295-4C51-4CED-A78C-506BFAC1474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1958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A5295-4C51-4CED-A78C-506BFAC1474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382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A5295-4C51-4CED-A78C-506BFAC1474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4685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A5295-4C51-4CED-A78C-506BFAC1474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36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A5295-4C51-4CED-A78C-506BFAC1474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0568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A5295-4C51-4CED-A78C-506BFAC1474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1410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A5295-4C51-4CED-A78C-506BFAC1474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196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A5295-4C51-4CED-A78C-506BFAC1474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43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0E4B6F-3EBB-4902-86CD-ED5976BC7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E6D8936-46E8-4209-888E-0520C115C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15FDCF-370F-46B2-A5BE-23CE78168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5600-F434-4456-912D-C56AFA580E37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4649BE-42BE-4282-94AC-EB84E2D52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C26572-878E-4775-9C22-30624F8E3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033C-097F-493C-9351-EDC4747EBA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65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5B170-26DD-4052-8946-77A2FA99C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B2FB884-7271-4482-8FD3-CD7B3E1B5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439B46-A6EB-4C4D-9D50-8B1AB4A3E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5600-F434-4456-912D-C56AFA580E37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EC1614-BD67-433F-A59B-1006E60F0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F1C1D4-8D76-4470-87FE-AEF3F6C8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033C-097F-493C-9351-EDC4747EBA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84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FF75960-91F5-4596-9A5D-799831FB6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C6C0C5B-A2F7-4DAE-8ED6-7A621F2FE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C6BB0B-BBE7-4395-8EA2-55AE2B57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5600-F434-4456-912D-C56AFA580E37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9A3393-EF46-431C-9F8A-B6045618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21DFB1-3656-4C80-9C77-7C79AC97A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033C-097F-493C-9351-EDC4747EBA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33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44BEA-F5D8-4E0E-9A1D-802A46A9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361F9C-8369-4162-A141-0352001B2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3A4408-7FDD-478E-8ADD-1FC497CF7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5600-F434-4456-912D-C56AFA580E37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586F19-E194-4D32-8B03-E1B8F4877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721E04-8C4F-4D84-BF29-D6BED5D1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033C-097F-493C-9351-EDC4747EBA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889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840B9D-0FE8-46CB-ACFB-B05638D66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5DD8E0-28F7-4B8E-AF7B-261282A8C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FAF23C-4A87-4C43-87C1-A2B1F0F2B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5600-F434-4456-912D-C56AFA580E37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1F693E-A3D0-465A-AC53-D25C66D44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D9692F-0A5B-43D4-BB99-82C07429D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033C-097F-493C-9351-EDC4747EBA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38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F65DC-CE8E-49CF-934A-784DC7ED0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AF3CB6-BDD6-4FA4-80C5-BD852E283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60ABBBA-7CF4-46AB-B975-01EA003B1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42D1ABA-6151-4199-B989-169C5CEC8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5600-F434-4456-912D-C56AFA580E37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6785F1-B449-46B8-B9B3-7BDF50E7F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453C6F8-B8A5-4319-ADDF-FB088249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033C-097F-493C-9351-EDC4747EBA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821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7BF80-2A0D-443F-A796-F6EC2B12D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ED5E048-D5CB-4A94-AC9A-01EC42651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8CE8CEA-6CD8-4D50-9F87-2EA537C39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07D9D5-0EF0-4569-9D6C-EC41602DE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BB537AD-5218-4BBF-8525-9BCB8D9603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7242900-5F86-46F2-AA6B-DAF0F63F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5600-F434-4456-912D-C56AFA580E37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9D5A17E-4ECD-4078-8C81-F7B63D9D1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A88E015-8B88-4338-94B6-0DB609E7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033C-097F-493C-9351-EDC4747EBA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108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637117-CDF6-4950-BD73-4A2C05482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28C4DBC-A24D-4FF7-8961-50DA6F7E8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5600-F434-4456-912D-C56AFA580E37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DFB2FF0-3254-452A-A8D7-16B123B71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81F703F-1C98-40D9-9AAE-FC536714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033C-097F-493C-9351-EDC4747EBA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524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99E42E1-CCF9-4414-BC60-D55A7C506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5600-F434-4456-912D-C56AFA580E37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D7D97BC-A7BA-4109-888A-5384C071C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1ED00D-D3CA-4ECE-89C1-DFD5853A6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033C-097F-493C-9351-EDC4747EBA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93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ABEEA9-8651-4C89-8F40-E1E0C62A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A2CDE7-9645-4FD6-8A94-644F45616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BABB11C-A6E9-4102-8C97-C72FF5038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1BE398-32C7-4309-A99D-F6150978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5600-F434-4456-912D-C56AFA580E37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B603708-4B4E-4C04-AD6B-020D8BD45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E0E0AE-14AA-43E8-A641-D7951FC6A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033C-097F-493C-9351-EDC4747EBA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213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D92D7-95CB-40E4-B8E2-8BBD03D4C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88E7FB3-6530-439A-A137-DE888CFD3D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4AFFBE6-CD5F-4676-B086-28A792BB6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FF86CA-83ED-431D-8D7A-34001F4B2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5600-F434-4456-912D-C56AFA580E37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D264FBB-C7A5-434F-89AE-B1221EF47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138FD4B-C8EE-431F-AFA9-9D60F2DE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033C-097F-493C-9351-EDC4747EBA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431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0D8FA7E-3A58-4DF0-A115-CA1AF6F97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93F38C5-A784-45CC-B3DD-69EE4AFAD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BE0698-FA76-404F-944B-2FA969CE10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75600-F434-4456-912D-C56AFA580E37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C3D041-B947-4EFC-8ECE-90A3AD0F1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D932D1-E923-4244-ABF0-0C4F541F3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2033C-097F-493C-9351-EDC4747EBA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843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0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375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7967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3E4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D78BC2F-3112-420B-A175-74557713BD35}"/>
              </a:ext>
            </a:extLst>
          </p:cNvPr>
          <p:cNvSpPr txBox="1"/>
          <p:nvPr/>
        </p:nvSpPr>
        <p:spPr>
          <a:xfrm>
            <a:off x="6789743" y="2442411"/>
            <a:ext cx="4996329" cy="20244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Technohub digital </a:t>
            </a:r>
            <a:r>
              <a:rPr lang="en-US" sz="5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winning</a:t>
            </a:r>
          </a:p>
        </p:txBody>
      </p:sp>
      <p:pic>
        <p:nvPicPr>
          <p:cNvPr id="7" name="Afbeelding 6" descr="Afbeelding met magazijn, spoorweg, verschillende, dokken&#10;&#10;Automatisch gegenereerde beschrijving">
            <a:extLst>
              <a:ext uri="{FF2B5EF4-FFF2-40B4-BE49-F238E27FC236}">
                <a16:creationId xmlns:a16="http://schemas.microsoft.com/office/drawing/2014/main" id="{7C81FE54-8B27-487A-BEDC-93C227CE6B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97" b="9305"/>
          <a:stretch/>
        </p:blipFill>
        <p:spPr>
          <a:xfrm>
            <a:off x="979868" y="10"/>
            <a:ext cx="6069184" cy="283977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8464B593-9863-44EC-ABD2-E76BD3CB20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65" r="17470" b="2"/>
          <a:stretch/>
        </p:blipFill>
        <p:spPr>
          <a:xfrm>
            <a:off x="3" y="3124786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351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02B33-11BF-4D70-B642-BC8867204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Afronden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A5D1E0-AC2D-4F69-B32E-9CC428870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Opmerkingen &amp; vragen?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2BC525E-0F9F-4E66-90DF-3930D8ECB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254" y="5840488"/>
            <a:ext cx="149974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4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88D87B-8608-49AA-B1AA-E3253E99B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ga ik over vertellen?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3259C9-FF0C-449B-A43B-712B6280C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Technohub Digital Twinning</a:t>
            </a:r>
          </a:p>
          <a:p>
            <a:r>
              <a:rPr lang="nl-NL" dirty="0"/>
              <a:t>Project technohub</a:t>
            </a:r>
          </a:p>
          <a:p>
            <a:r>
              <a:rPr lang="nl-NL" dirty="0"/>
              <a:t>Leerprogramma’s voor werkenden en studenten</a:t>
            </a:r>
          </a:p>
          <a:p>
            <a:r>
              <a:rPr lang="nl-NL" dirty="0"/>
              <a:t>Uiteindelijk opgestelde leeruitkomsten</a:t>
            </a:r>
          </a:p>
          <a:p>
            <a:r>
              <a:rPr lang="nl-NL" dirty="0"/>
              <a:t>Online leeromgeving Moodle (online learning community)</a:t>
            </a:r>
          </a:p>
          <a:p>
            <a:r>
              <a:rPr lang="nl-NL" dirty="0"/>
              <a:t>Introductie digitaliseren digital </a:t>
            </a:r>
            <a:r>
              <a:rPr lang="nl-NL" dirty="0" err="1"/>
              <a:t>twinning</a:t>
            </a:r>
            <a:r>
              <a:rPr lang="nl-NL" dirty="0"/>
              <a:t> (workshop 1)</a:t>
            </a:r>
          </a:p>
          <a:p>
            <a:r>
              <a:rPr lang="nl-NL" dirty="0"/>
              <a:t>Field lab – Start</a:t>
            </a:r>
          </a:p>
          <a:p>
            <a:r>
              <a:rPr lang="nl-NL" dirty="0"/>
              <a:t>Afronden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3293406-820F-4B5D-A18B-B4855A4263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783"/>
          <a:stretch/>
        </p:blipFill>
        <p:spPr>
          <a:xfrm>
            <a:off x="10691529" y="5738001"/>
            <a:ext cx="1500471" cy="1119999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273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A2BBCF-6727-48F8-87B0-66B5B4055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Technohub Digital </a:t>
            </a:r>
            <a:br>
              <a:rPr lang="nl-NL" dirty="0"/>
            </a:br>
            <a:r>
              <a:rPr lang="nl-NL" dirty="0"/>
              <a:t>Twinning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149AD32-8967-4724-A5B3-C8CE674B2770}"/>
              </a:ext>
            </a:extLst>
          </p:cNvPr>
          <p:cNvSpPr/>
          <p:nvPr/>
        </p:nvSpPr>
        <p:spPr>
          <a:xfrm>
            <a:off x="994299" y="1953087"/>
            <a:ext cx="2308195" cy="5592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Doel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FE5F1A3-5BA0-42E2-A597-F1E005CCFDA3}"/>
              </a:ext>
            </a:extLst>
          </p:cNvPr>
          <p:cNvSpPr/>
          <p:nvPr/>
        </p:nvSpPr>
        <p:spPr>
          <a:xfrm>
            <a:off x="4941903" y="1953086"/>
            <a:ext cx="2308195" cy="5592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Aanpak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163DBED-B6EF-4994-B97D-370E797A6F92}"/>
              </a:ext>
            </a:extLst>
          </p:cNvPr>
          <p:cNvSpPr/>
          <p:nvPr/>
        </p:nvSpPr>
        <p:spPr>
          <a:xfrm>
            <a:off x="8889508" y="1953086"/>
            <a:ext cx="2308195" cy="5592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Beoogd resultaat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1B072D3-F8C6-4B45-BCC1-4C54CBD83275}"/>
              </a:ext>
            </a:extLst>
          </p:cNvPr>
          <p:cNvSpPr/>
          <p:nvPr/>
        </p:nvSpPr>
        <p:spPr>
          <a:xfrm>
            <a:off x="994298" y="2512379"/>
            <a:ext cx="2308195" cy="2796466"/>
          </a:xfrm>
          <a:prstGeom prst="rect">
            <a:avLst/>
          </a:prstGeom>
          <a:solidFill>
            <a:srgbClr val="DF2950"/>
          </a:solidFill>
          <a:ln>
            <a:solidFill>
              <a:srgbClr val="DF2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Realiseren van proeffabrieken op de HAN en Graafschap College waar medewerkers en studenten aan de slag kunnen met Digital Twin technologie.</a:t>
            </a:r>
          </a:p>
          <a:p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70F4970-2A0A-472C-B5B1-FFAE187C4CE0}"/>
              </a:ext>
            </a:extLst>
          </p:cNvPr>
          <p:cNvSpPr/>
          <p:nvPr/>
        </p:nvSpPr>
        <p:spPr>
          <a:xfrm>
            <a:off x="4941903" y="2512379"/>
            <a:ext cx="2308195" cy="2796466"/>
          </a:xfrm>
          <a:prstGeom prst="rect">
            <a:avLst/>
          </a:prstGeom>
          <a:solidFill>
            <a:srgbClr val="DF2950"/>
          </a:solidFill>
          <a:ln>
            <a:solidFill>
              <a:srgbClr val="DF2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Een hybride leeromgeving wordt gecreëerd door bedrijven en onderwijsinstellingen.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Genereren van nieuwe kennis over Digital Twin. </a:t>
            </a:r>
          </a:p>
          <a:p>
            <a:endParaRPr lang="nl-NL" sz="1600" dirty="0"/>
          </a:p>
          <a:p>
            <a:pPr algn="ctr"/>
            <a:endParaRPr lang="nl-NL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95C6E68-3846-4A7B-9390-2774A4E8C56E}"/>
              </a:ext>
            </a:extLst>
          </p:cNvPr>
          <p:cNvSpPr/>
          <p:nvPr/>
        </p:nvSpPr>
        <p:spPr>
          <a:xfrm>
            <a:off x="8889506" y="2512379"/>
            <a:ext cx="2308195" cy="2796466"/>
          </a:xfrm>
          <a:prstGeom prst="rect">
            <a:avLst/>
          </a:prstGeom>
          <a:solidFill>
            <a:srgbClr val="DF2950"/>
          </a:solidFill>
          <a:ln>
            <a:solidFill>
              <a:srgbClr val="DF2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Oplevering van een fysieke leer- en experimenteerplek voor bedrijven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Ontwikkeling van kennis- en leerprogramma’s voor huidige- en nieuwe werknemers en studenten.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4B2C6DE-E3D0-413B-9ED5-90EE5DA6C1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783"/>
          <a:stretch/>
        </p:blipFill>
        <p:spPr>
          <a:xfrm>
            <a:off x="10691529" y="5738001"/>
            <a:ext cx="1500471" cy="1119999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197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binnen, motor&#10;&#10;Automatisch gegenereerde beschrijving">
            <a:extLst>
              <a:ext uri="{FF2B5EF4-FFF2-40B4-BE49-F238E27FC236}">
                <a16:creationId xmlns:a16="http://schemas.microsoft.com/office/drawing/2014/main" id="{B622FE5C-BC53-4FE1-BC7C-1CC3569FA4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r="29329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</p:spPr>
      </p:pic>
      <p:sp>
        <p:nvSpPr>
          <p:cNvPr id="35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5C7199-DC8C-411F-BACB-1CB6AE14A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795981"/>
            <a:ext cx="4328957" cy="1556601"/>
          </a:xfrm>
        </p:spPr>
        <p:txBody>
          <a:bodyPr>
            <a:normAutofit fontScale="90000"/>
          </a:bodyPr>
          <a:lstStyle/>
          <a:p>
            <a:r>
              <a:rPr lang="nl-NL" sz="4900" dirty="0"/>
              <a:t>Project technohub</a:t>
            </a:r>
            <a:br>
              <a:rPr lang="nl-NL" sz="3100" dirty="0"/>
            </a:br>
            <a:endParaRPr lang="nl-NL" sz="3100" dirty="0"/>
          </a:p>
        </p:txBody>
      </p:sp>
      <p:sp>
        <p:nvSpPr>
          <p:cNvPr id="36" name="Tijdelijke aanduiding voor inhoud 2">
            <a:extLst>
              <a:ext uri="{FF2B5EF4-FFF2-40B4-BE49-F238E27FC236}">
                <a16:creationId xmlns:a16="http://schemas.microsoft.com/office/drawing/2014/main" id="{66554404-FEBA-43A8-AE0E-43F906D02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nl-NL" sz="2000" dirty="0"/>
              <a:t>Aanleiding Digital Twin technologie: groeiend tekort aan personeel</a:t>
            </a:r>
          </a:p>
          <a:p>
            <a:r>
              <a:rPr lang="nl-NL" sz="2000" dirty="0"/>
              <a:t>Onderzoek naar hybride vorm van aanbieden leertraject voor lerende </a:t>
            </a:r>
          </a:p>
          <a:p>
            <a:r>
              <a:rPr lang="nl-NL" sz="2000" dirty="0"/>
              <a:t>Onderzoek naar leeruitkomsten rondom het onderwerp Digital Twin technologie</a:t>
            </a: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B38BAC90-B95E-4A3D-9980-D136021C0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2254" y="5736239"/>
            <a:ext cx="149974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39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90792A-6183-42B4-9C34-7D60992A0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75" y="2074362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Leerprogramma</a:t>
            </a: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voor werkenden en studenten</a:t>
            </a:r>
            <a:b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17E3BB9-5FA9-4F83-A996-87D044805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55" t="8341" b="316"/>
          <a:stretch/>
        </p:blipFill>
        <p:spPr>
          <a:xfrm>
            <a:off x="3077181" y="2010895"/>
            <a:ext cx="7362959" cy="256974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B3C8294-6C1A-4DE9-BC0D-8A667916C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2254" y="5732850"/>
            <a:ext cx="149974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5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D99732-D953-48A4-AB37-6AC09DA46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Uiteindelijk opgestelde leeruitkomsten</a:t>
            </a:r>
            <a:b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17938FC-517B-431F-AC61-BA92B8E10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354" y="5736239"/>
            <a:ext cx="1499746" cy="112176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BC56DF8-9044-467F-BBAD-6E9EA2643C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514" y="1500554"/>
            <a:ext cx="7178245" cy="401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08BEEA1-E202-486A-B344-154ACCE8F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259" y="2909123"/>
            <a:ext cx="8567566" cy="103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4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397D728-CF49-4FC7-9C0E-BB3177BD5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3517128"/>
            <a:ext cx="11496821" cy="1983202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30EF4A-148B-4797-9B9B-D2A72C030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289952"/>
            <a:ext cx="11139854" cy="1689246"/>
          </a:xfrm>
          <a:prstGeom prst="ellipse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Online leeromgeving Moodle (online learning community)</a:t>
            </a:r>
            <a:b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Afbeelding 52">
            <a:extLst>
              <a:ext uri="{FF2B5EF4-FFF2-40B4-BE49-F238E27FC236}">
                <a16:creationId xmlns:a16="http://schemas.microsoft.com/office/drawing/2014/main" id="{9FE03A6C-017A-451F-98A3-7BFB09566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2254" y="5736239"/>
            <a:ext cx="1499746" cy="1121761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E005CC25-9DB0-4697-A174-3A46D69C7E75}"/>
              </a:ext>
            </a:extLst>
          </p:cNvPr>
          <p:cNvSpPr txBox="1"/>
          <p:nvPr/>
        </p:nvSpPr>
        <p:spPr>
          <a:xfrm>
            <a:off x="189056" y="2723475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Eerste uitkomst workshop vanuit het leerprogramma</a:t>
            </a:r>
          </a:p>
        </p:txBody>
      </p:sp>
      <p:sp>
        <p:nvSpPr>
          <p:cNvPr id="21" name="Pijl: rechts 20">
            <a:extLst>
              <a:ext uri="{FF2B5EF4-FFF2-40B4-BE49-F238E27FC236}">
                <a16:creationId xmlns:a16="http://schemas.microsoft.com/office/drawing/2014/main" id="{9FEC233C-FF44-4B8D-A16B-643075C4A706}"/>
              </a:ext>
            </a:extLst>
          </p:cNvPr>
          <p:cNvSpPr/>
          <p:nvPr/>
        </p:nvSpPr>
        <p:spPr>
          <a:xfrm rot="5400000">
            <a:off x="1179647" y="3460743"/>
            <a:ext cx="780450" cy="210167"/>
          </a:xfrm>
          <a:prstGeom prst="rightArrow">
            <a:avLst/>
          </a:prstGeom>
          <a:solidFill>
            <a:srgbClr val="DF2950"/>
          </a:solidFill>
          <a:ln>
            <a:solidFill>
              <a:srgbClr val="DF2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111ACC24-FB91-450C-887C-EE681EF53D66}"/>
              </a:ext>
            </a:extLst>
          </p:cNvPr>
          <p:cNvSpPr txBox="1"/>
          <p:nvPr/>
        </p:nvSpPr>
        <p:spPr>
          <a:xfrm>
            <a:off x="1040978" y="5991294"/>
            <a:ext cx="3078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Informatieplatform voor MKB over hoe te werken met Digital Twin </a:t>
            </a:r>
          </a:p>
        </p:txBody>
      </p:sp>
      <p:sp>
        <p:nvSpPr>
          <p:cNvPr id="63" name="Pijl: rechts 62">
            <a:extLst>
              <a:ext uri="{FF2B5EF4-FFF2-40B4-BE49-F238E27FC236}">
                <a16:creationId xmlns:a16="http://schemas.microsoft.com/office/drawing/2014/main" id="{C01C89B2-68C6-4489-A437-A05FF2779A79}"/>
              </a:ext>
            </a:extLst>
          </p:cNvPr>
          <p:cNvSpPr/>
          <p:nvPr/>
        </p:nvSpPr>
        <p:spPr>
          <a:xfrm rot="19287067">
            <a:off x="3276258" y="5529050"/>
            <a:ext cx="780450" cy="210167"/>
          </a:xfrm>
          <a:prstGeom prst="rightArrow">
            <a:avLst/>
          </a:prstGeom>
          <a:solidFill>
            <a:srgbClr val="DF2950"/>
          </a:solidFill>
          <a:ln>
            <a:solidFill>
              <a:srgbClr val="DF2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EBE88B71-FF4E-40D7-8DB0-EBF0B7D411BF}"/>
              </a:ext>
            </a:extLst>
          </p:cNvPr>
          <p:cNvSpPr txBox="1"/>
          <p:nvPr/>
        </p:nvSpPr>
        <p:spPr>
          <a:xfrm>
            <a:off x="6178858" y="6167152"/>
            <a:ext cx="2752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Workshops uit field lab projecten</a:t>
            </a:r>
          </a:p>
        </p:txBody>
      </p:sp>
      <p:sp>
        <p:nvSpPr>
          <p:cNvPr id="69" name="Pijl: rechts 68">
            <a:extLst>
              <a:ext uri="{FF2B5EF4-FFF2-40B4-BE49-F238E27FC236}">
                <a16:creationId xmlns:a16="http://schemas.microsoft.com/office/drawing/2014/main" id="{F34E5A1C-B5F7-44DE-93B1-B73FE4F6D804}"/>
              </a:ext>
            </a:extLst>
          </p:cNvPr>
          <p:cNvSpPr/>
          <p:nvPr/>
        </p:nvSpPr>
        <p:spPr>
          <a:xfrm rot="16200000">
            <a:off x="7059589" y="5640728"/>
            <a:ext cx="780450" cy="210167"/>
          </a:xfrm>
          <a:prstGeom prst="rightArrow">
            <a:avLst/>
          </a:prstGeom>
          <a:solidFill>
            <a:srgbClr val="DF2950"/>
          </a:solidFill>
          <a:ln>
            <a:solidFill>
              <a:srgbClr val="DF2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76FC98EB-38E6-437C-9F75-48C6D05831D8}"/>
              </a:ext>
            </a:extLst>
          </p:cNvPr>
          <p:cNvSpPr txBox="1"/>
          <p:nvPr/>
        </p:nvSpPr>
        <p:spPr>
          <a:xfrm>
            <a:off x="8117889" y="2516408"/>
            <a:ext cx="372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Field lab project waar een kennisvraag verder wordt uitgewerkt door verschillende minoren</a:t>
            </a:r>
          </a:p>
        </p:txBody>
      </p:sp>
      <p:sp>
        <p:nvSpPr>
          <p:cNvPr id="70" name="Pijl: rechts 69">
            <a:extLst>
              <a:ext uri="{FF2B5EF4-FFF2-40B4-BE49-F238E27FC236}">
                <a16:creationId xmlns:a16="http://schemas.microsoft.com/office/drawing/2014/main" id="{104090F3-DF47-42CC-9537-EB75931B67CC}"/>
              </a:ext>
            </a:extLst>
          </p:cNvPr>
          <p:cNvSpPr/>
          <p:nvPr/>
        </p:nvSpPr>
        <p:spPr>
          <a:xfrm rot="7862401">
            <a:off x="10916901" y="3504935"/>
            <a:ext cx="780450" cy="210167"/>
          </a:xfrm>
          <a:prstGeom prst="rightArrow">
            <a:avLst/>
          </a:prstGeom>
          <a:solidFill>
            <a:srgbClr val="DF2950"/>
          </a:solidFill>
          <a:ln>
            <a:solidFill>
              <a:srgbClr val="DF2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183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7" name="Rectangle 1030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11C30F-6156-4607-9230-46FD2E612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0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Introductie digitaliseren digital twinning</a:t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F3A9013-AF07-4C66-A065-0058E328D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90" y="2365285"/>
            <a:ext cx="4579949" cy="393875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27748AF-F18F-4ABA-A140-E9576E0FE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1882" y="3142980"/>
            <a:ext cx="5828261" cy="279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88F3ED00-B3BF-4403-B2DB-0514AE46842E}"/>
              </a:ext>
            </a:extLst>
          </p:cNvPr>
          <p:cNvSpPr txBox="1"/>
          <p:nvPr/>
        </p:nvSpPr>
        <p:spPr>
          <a:xfrm>
            <a:off x="6094475" y="1744397"/>
            <a:ext cx="473529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Betekenis van digitalisering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Digitalisering Smart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Organisatie en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Digital Twinning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969185C-3B5D-4861-88CF-A3A6E8DADE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6346" y="2365285"/>
            <a:ext cx="1326969" cy="43815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1F801E3-906F-4028-8F4F-80518CE6CC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854" b="4854"/>
          <a:stretch/>
        </p:blipFill>
        <p:spPr>
          <a:xfrm>
            <a:off x="9588082" y="2025741"/>
            <a:ext cx="1200963" cy="29277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F9CA01B-C6B0-4220-BA41-CFEE22376B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0240" y="1588533"/>
            <a:ext cx="1765718" cy="344220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F6953BE0-651B-4B73-9C86-E0A6336815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92254" y="5875999"/>
            <a:ext cx="149974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13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CC644B-41A3-4D44-97DE-29A590CA2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Field lab- start 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325AA90-D126-4AD2-A834-F8ABD1383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45604"/>
            <a:ext cx="10512547" cy="2049947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DA3F546C-756F-4FFE-BB34-3BD8198793A2}"/>
              </a:ext>
            </a:extLst>
          </p:cNvPr>
          <p:cNvSpPr/>
          <p:nvPr/>
        </p:nvSpPr>
        <p:spPr>
          <a:xfrm>
            <a:off x="6436310" y="1518282"/>
            <a:ext cx="4388621" cy="101185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/>
              <a:t>Hieronder staat de inleideinde tegel met ondersteunende informatie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4070DA0-EC18-4D8C-83C2-BC96A518A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2254" y="5875999"/>
            <a:ext cx="149974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4989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2794</TotalTime>
  <Words>241</Words>
  <Application>Microsoft Office PowerPoint</Application>
  <PresentationFormat>Breedbeeld</PresentationFormat>
  <Paragraphs>58</Paragraphs>
  <Slides>10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PowerPoint-presentatie</vt:lpstr>
      <vt:lpstr>Waar ga ik over vertellen?</vt:lpstr>
      <vt:lpstr>Technohub Digital  Twinning </vt:lpstr>
      <vt:lpstr>Project technohub </vt:lpstr>
      <vt:lpstr>Leerprogramma voor werkenden en studenten </vt:lpstr>
      <vt:lpstr>Uiteindelijk opgestelde leeruitkomsten </vt:lpstr>
      <vt:lpstr>Online leeromgeving Moodle (online learning community)  </vt:lpstr>
      <vt:lpstr>Introductie digitaliseren digital twinning </vt:lpstr>
      <vt:lpstr>Field lab- start </vt:lpstr>
      <vt:lpstr>Afronden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Dylan Volman</dc:creator>
  <cp:lastModifiedBy>Dylan Volman</cp:lastModifiedBy>
  <cp:revision>6</cp:revision>
  <dcterms:created xsi:type="dcterms:W3CDTF">2022-10-06T14:48:24Z</dcterms:created>
  <dcterms:modified xsi:type="dcterms:W3CDTF">2022-11-21T14:12:59Z</dcterms:modified>
</cp:coreProperties>
</file>